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57" r:id="rId2"/>
    <p:sldId id="474" r:id="rId3"/>
    <p:sldId id="476" r:id="rId4"/>
    <p:sldId id="442" r:id="rId5"/>
    <p:sldId id="271" r:id="rId6"/>
    <p:sldId id="534" r:id="rId7"/>
    <p:sldId id="434" r:id="rId8"/>
    <p:sldId id="479" r:id="rId9"/>
    <p:sldId id="435" r:id="rId10"/>
    <p:sldId id="535" r:id="rId11"/>
    <p:sldId id="421" r:id="rId12"/>
    <p:sldId id="536" r:id="rId13"/>
    <p:sldId id="475" r:id="rId14"/>
    <p:sldId id="478" r:id="rId15"/>
    <p:sldId id="545" r:id="rId16"/>
    <p:sldId id="480" r:id="rId17"/>
    <p:sldId id="284" r:id="rId18"/>
    <p:sldId id="286" r:id="rId19"/>
    <p:sldId id="287" r:id="rId20"/>
    <p:sldId id="295" r:id="rId21"/>
    <p:sldId id="500" r:id="rId22"/>
    <p:sldId id="299" r:id="rId23"/>
    <p:sldId id="546" r:id="rId24"/>
    <p:sldId id="467" r:id="rId25"/>
    <p:sldId id="296" r:id="rId26"/>
    <p:sldId id="501" r:id="rId27"/>
    <p:sldId id="507" r:id="rId28"/>
    <p:sldId id="508" r:id="rId29"/>
    <p:sldId id="298" r:id="rId30"/>
    <p:sldId id="509" r:id="rId31"/>
    <p:sldId id="510" r:id="rId32"/>
    <p:sldId id="511" r:id="rId33"/>
    <p:sldId id="512" r:id="rId34"/>
    <p:sldId id="502" r:id="rId35"/>
    <p:sldId id="581" r:id="rId36"/>
    <p:sldId id="575" r:id="rId37"/>
    <p:sldId id="580" r:id="rId38"/>
    <p:sldId id="582" r:id="rId39"/>
    <p:sldId id="583" r:id="rId40"/>
    <p:sldId id="584" r:id="rId41"/>
    <p:sldId id="585" r:id="rId42"/>
    <p:sldId id="58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B36"/>
    <a:srgbClr val="FFF2CC"/>
    <a:srgbClr val="663300"/>
    <a:srgbClr val="FFCC99"/>
    <a:srgbClr val="BFBFBF"/>
    <a:srgbClr val="4F81BD"/>
    <a:srgbClr val="125A94"/>
    <a:srgbClr val="F6EFDB"/>
    <a:srgbClr val="070272"/>
    <a:srgbClr val="727F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9A7B9C-3CBC-4870-9095-E0F79117F658}" v="9" dt="2024-02-26T15:56:23.5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8" autoAdjust="0"/>
    <p:restoredTop sz="94660"/>
  </p:normalViewPr>
  <p:slideViewPr>
    <p:cSldViewPr snapToGrid="0">
      <p:cViewPr varScale="1">
        <p:scale>
          <a:sx n="80" d="100"/>
          <a:sy n="80" d="100"/>
        </p:scale>
        <p:origin x="42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onie Bellot" userId="f041fed5-3b29-4fbe-b39f-1eb3a2a2735c" providerId="ADAL" clId="{B9C27054-782E-4CE7-AB41-5A708441F3A0}"/>
    <pc:docChg chg="undo custSel addSld delSld modSld sldOrd">
      <pc:chgData name="Sidonie Bellot" userId="f041fed5-3b29-4fbe-b39f-1eb3a2a2735c" providerId="ADAL" clId="{B9C27054-782E-4CE7-AB41-5A708441F3A0}" dt="2023-09-23T19:54:48.828" v="5473" actId="20577"/>
      <pc:docMkLst>
        <pc:docMk/>
      </pc:docMkLst>
      <pc:sldChg chg="addSp delSp modSp mod setBg">
        <pc:chgData name="Sidonie Bellot" userId="f041fed5-3b29-4fbe-b39f-1eb3a2a2735c" providerId="ADAL" clId="{B9C27054-782E-4CE7-AB41-5A708441F3A0}" dt="2023-09-23T19:29:52.056" v="5174" actId="1076"/>
        <pc:sldMkLst>
          <pc:docMk/>
          <pc:sldMk cId="2538009934" sldId="256"/>
        </pc:sldMkLst>
        <pc:spChg chg="mod">
          <ac:chgData name="Sidonie Bellot" userId="f041fed5-3b29-4fbe-b39f-1eb3a2a2735c" providerId="ADAL" clId="{B9C27054-782E-4CE7-AB41-5A708441F3A0}" dt="2023-09-23T19:28:51.603" v="5137" actId="113"/>
          <ac:spMkLst>
            <pc:docMk/>
            <pc:sldMk cId="2538009934" sldId="256"/>
            <ac:spMk id="4" creationId="{4FA4EA7D-7832-5338-6C8A-C225EA920F86}"/>
          </ac:spMkLst>
        </pc:spChg>
        <pc:spChg chg="add mod">
          <ac:chgData name="Sidonie Bellot" userId="f041fed5-3b29-4fbe-b39f-1eb3a2a2735c" providerId="ADAL" clId="{B9C27054-782E-4CE7-AB41-5A708441F3A0}" dt="2023-09-23T19:29:20.029" v="5164" actId="255"/>
          <ac:spMkLst>
            <pc:docMk/>
            <pc:sldMk cId="2538009934" sldId="256"/>
            <ac:spMk id="6" creationId="{FB58D117-C230-A9D6-A599-FF0458AD18BA}"/>
          </ac:spMkLst>
        </pc:spChg>
        <pc:spChg chg="add mod">
          <ac:chgData name="Sidonie Bellot" userId="f041fed5-3b29-4fbe-b39f-1eb3a2a2735c" providerId="ADAL" clId="{B9C27054-782E-4CE7-AB41-5A708441F3A0}" dt="2023-09-23T19:29:52.056" v="5174" actId="1076"/>
          <ac:spMkLst>
            <pc:docMk/>
            <pc:sldMk cId="2538009934" sldId="256"/>
            <ac:spMk id="7" creationId="{B9E308E3-3CA1-64BE-17EF-2DAEAE3CC9CF}"/>
          </ac:spMkLst>
        </pc:spChg>
        <pc:picChg chg="add del mod">
          <ac:chgData name="Sidonie Bellot" userId="f041fed5-3b29-4fbe-b39f-1eb3a2a2735c" providerId="ADAL" clId="{B9C27054-782E-4CE7-AB41-5A708441F3A0}" dt="2023-09-23T19:25:23.138" v="5036" actId="478"/>
          <ac:picMkLst>
            <pc:docMk/>
            <pc:sldMk cId="2538009934" sldId="256"/>
            <ac:picMk id="3" creationId="{98CD44E5-FD5E-72D7-B0B8-E19B0C21DCD8}"/>
          </ac:picMkLst>
        </pc:picChg>
        <pc:picChg chg="add mod modCrop">
          <ac:chgData name="Sidonie Bellot" userId="f041fed5-3b29-4fbe-b39f-1eb3a2a2735c" providerId="ADAL" clId="{B9C27054-782E-4CE7-AB41-5A708441F3A0}" dt="2023-09-23T19:26:36.238" v="5053" actId="1076"/>
          <ac:picMkLst>
            <pc:docMk/>
            <pc:sldMk cId="2538009934" sldId="256"/>
            <ac:picMk id="5" creationId="{34387420-3021-D4BC-2B97-96B9240DC80F}"/>
          </ac:picMkLst>
        </pc:picChg>
      </pc:sldChg>
      <pc:sldChg chg="addSp modSp mod setBg">
        <pc:chgData name="Sidonie Bellot" userId="f041fed5-3b29-4fbe-b39f-1eb3a2a2735c" providerId="ADAL" clId="{B9C27054-782E-4CE7-AB41-5A708441F3A0}" dt="2023-09-23T19:33:05.928" v="5232" actId="1076"/>
        <pc:sldMkLst>
          <pc:docMk/>
          <pc:sldMk cId="534318620" sldId="257"/>
        </pc:sldMkLst>
        <pc:spChg chg="mod">
          <ac:chgData name="Sidonie Bellot" userId="f041fed5-3b29-4fbe-b39f-1eb3a2a2735c" providerId="ADAL" clId="{B9C27054-782E-4CE7-AB41-5A708441F3A0}" dt="2023-09-23T19:33:05.928" v="5232" actId="1076"/>
          <ac:spMkLst>
            <pc:docMk/>
            <pc:sldMk cId="534318620" sldId="257"/>
            <ac:spMk id="2" creationId="{D68541B7-92BC-F383-1120-0ACCA7B2F688}"/>
          </ac:spMkLst>
        </pc:spChg>
        <pc:picChg chg="add mod modCrop">
          <ac:chgData name="Sidonie Bellot" userId="f041fed5-3b29-4fbe-b39f-1eb3a2a2735c" providerId="ADAL" clId="{B9C27054-782E-4CE7-AB41-5A708441F3A0}" dt="2023-09-23T19:16:35.833" v="4967" actId="1076"/>
          <ac:picMkLst>
            <pc:docMk/>
            <pc:sldMk cId="534318620" sldId="257"/>
            <ac:picMk id="4" creationId="{F65207BD-AA9A-F8F4-7657-7F82422F9477}"/>
          </ac:picMkLst>
        </pc:picChg>
      </pc:sldChg>
      <pc:sldChg chg="add">
        <pc:chgData name="Sidonie Bellot" userId="f041fed5-3b29-4fbe-b39f-1eb3a2a2735c" providerId="ADAL" clId="{B9C27054-782E-4CE7-AB41-5A708441F3A0}" dt="2023-09-23T19:34:44.002" v="5233"/>
        <pc:sldMkLst>
          <pc:docMk/>
          <pc:sldMk cId="3013276369" sldId="258"/>
        </pc:sldMkLst>
      </pc:sldChg>
      <pc:sldChg chg="modSp del mod">
        <pc:chgData name="Sidonie Bellot" userId="f041fed5-3b29-4fbe-b39f-1eb3a2a2735c" providerId="ADAL" clId="{B9C27054-782E-4CE7-AB41-5A708441F3A0}" dt="2023-09-23T19:08:04.133" v="4953" actId="47"/>
        <pc:sldMkLst>
          <pc:docMk/>
          <pc:sldMk cId="3808707797" sldId="258"/>
        </pc:sldMkLst>
        <pc:spChg chg="mod">
          <ac:chgData name="Sidonie Bellot" userId="f041fed5-3b29-4fbe-b39f-1eb3a2a2735c" providerId="ADAL" clId="{B9C27054-782E-4CE7-AB41-5A708441F3A0}" dt="2023-09-23T19:07:44.941" v="4950" actId="21"/>
          <ac:spMkLst>
            <pc:docMk/>
            <pc:sldMk cId="3808707797" sldId="258"/>
            <ac:spMk id="2" creationId="{D68541B7-92BC-F383-1120-0ACCA7B2F688}"/>
          </ac:spMkLst>
        </pc:spChg>
      </pc:sldChg>
      <pc:sldChg chg="del">
        <pc:chgData name="Sidonie Bellot" userId="f041fed5-3b29-4fbe-b39f-1eb3a2a2735c" providerId="ADAL" clId="{B9C27054-782E-4CE7-AB41-5A708441F3A0}" dt="2023-09-23T19:08:34.104" v="4959" actId="47"/>
        <pc:sldMkLst>
          <pc:docMk/>
          <pc:sldMk cId="816059408" sldId="259"/>
        </pc:sldMkLst>
      </pc:sldChg>
      <pc:sldChg chg="add">
        <pc:chgData name="Sidonie Bellot" userId="f041fed5-3b29-4fbe-b39f-1eb3a2a2735c" providerId="ADAL" clId="{B9C27054-782E-4CE7-AB41-5A708441F3A0}" dt="2023-09-23T19:34:44.002" v="5233"/>
        <pc:sldMkLst>
          <pc:docMk/>
          <pc:sldMk cId="1158122489" sldId="259"/>
        </pc:sldMkLst>
      </pc:sldChg>
      <pc:sldChg chg="modSp mod">
        <pc:chgData name="Sidonie Bellot" userId="f041fed5-3b29-4fbe-b39f-1eb3a2a2735c" providerId="ADAL" clId="{B9C27054-782E-4CE7-AB41-5A708441F3A0}" dt="2023-09-23T10:34:35.053" v="9" actId="13926"/>
        <pc:sldMkLst>
          <pc:docMk/>
          <pc:sldMk cId="4235226848" sldId="261"/>
        </pc:sldMkLst>
        <pc:spChg chg="mod">
          <ac:chgData name="Sidonie Bellot" userId="f041fed5-3b29-4fbe-b39f-1eb3a2a2735c" providerId="ADAL" clId="{B9C27054-782E-4CE7-AB41-5A708441F3A0}" dt="2023-09-23T10:34:35.053" v="9" actId="13926"/>
          <ac:spMkLst>
            <pc:docMk/>
            <pc:sldMk cId="4235226848" sldId="261"/>
            <ac:spMk id="12" creationId="{B2569115-9594-8A05-2043-ECE2CDF4D911}"/>
          </ac:spMkLst>
        </pc:spChg>
      </pc:sldChg>
      <pc:sldChg chg="addSp delSp modSp mod">
        <pc:chgData name="Sidonie Bellot" userId="f041fed5-3b29-4fbe-b39f-1eb3a2a2735c" providerId="ADAL" clId="{B9C27054-782E-4CE7-AB41-5A708441F3A0}" dt="2023-09-23T12:01:54.074" v="869" actId="207"/>
        <pc:sldMkLst>
          <pc:docMk/>
          <pc:sldMk cId="1457238395" sldId="263"/>
        </pc:sldMkLst>
        <pc:spChg chg="del">
          <ac:chgData name="Sidonie Bellot" userId="f041fed5-3b29-4fbe-b39f-1eb3a2a2735c" providerId="ADAL" clId="{B9C27054-782E-4CE7-AB41-5A708441F3A0}" dt="2023-09-23T12:01:48.564" v="867" actId="478"/>
          <ac:spMkLst>
            <pc:docMk/>
            <pc:sldMk cId="1457238395" sldId="263"/>
            <ac:spMk id="3" creationId="{81332016-DEDF-B881-0EF5-E02AD0294278}"/>
          </ac:spMkLst>
        </pc:spChg>
        <pc:spChg chg="add mod">
          <ac:chgData name="Sidonie Bellot" userId="f041fed5-3b29-4fbe-b39f-1eb3a2a2735c" providerId="ADAL" clId="{B9C27054-782E-4CE7-AB41-5A708441F3A0}" dt="2023-09-23T12:01:54.074" v="869" actId="207"/>
          <ac:spMkLst>
            <pc:docMk/>
            <pc:sldMk cId="1457238395" sldId="263"/>
            <ac:spMk id="4" creationId="{41D03D8C-5F49-891B-C728-B94B6DC1338E}"/>
          </ac:spMkLst>
        </pc:spChg>
      </pc:sldChg>
      <pc:sldChg chg="delSp modSp mod">
        <pc:chgData name="Sidonie Bellot" userId="f041fed5-3b29-4fbe-b39f-1eb3a2a2735c" providerId="ADAL" clId="{B9C27054-782E-4CE7-AB41-5A708441F3A0}" dt="2023-09-23T16:35:49.857" v="3646" actId="207"/>
        <pc:sldMkLst>
          <pc:docMk/>
          <pc:sldMk cId="4147779818" sldId="265"/>
        </pc:sldMkLst>
        <pc:spChg chg="del">
          <ac:chgData name="Sidonie Bellot" userId="f041fed5-3b29-4fbe-b39f-1eb3a2a2735c" providerId="ADAL" clId="{B9C27054-782E-4CE7-AB41-5A708441F3A0}" dt="2023-09-23T10:45:03.096" v="126" actId="21"/>
          <ac:spMkLst>
            <pc:docMk/>
            <pc:sldMk cId="4147779818" sldId="265"/>
            <ac:spMk id="24" creationId="{E626917C-EBD8-EEE8-69F5-F7FC262A4D56}"/>
          </ac:spMkLst>
        </pc:spChg>
        <pc:spChg chg="mod">
          <ac:chgData name="Sidonie Bellot" userId="f041fed5-3b29-4fbe-b39f-1eb3a2a2735c" providerId="ADAL" clId="{B9C27054-782E-4CE7-AB41-5A708441F3A0}" dt="2023-09-23T16:35:08.389" v="3642" actId="1076"/>
          <ac:spMkLst>
            <pc:docMk/>
            <pc:sldMk cId="4147779818" sldId="265"/>
            <ac:spMk id="25" creationId="{6A7885E0-4339-8E12-A2C3-E3034B487BEF}"/>
          </ac:spMkLst>
        </pc:spChg>
        <pc:spChg chg="mod">
          <ac:chgData name="Sidonie Bellot" userId="f041fed5-3b29-4fbe-b39f-1eb3a2a2735c" providerId="ADAL" clId="{B9C27054-782E-4CE7-AB41-5A708441F3A0}" dt="2023-09-23T16:35:08.389" v="3642" actId="1076"/>
          <ac:spMkLst>
            <pc:docMk/>
            <pc:sldMk cId="4147779818" sldId="265"/>
            <ac:spMk id="26" creationId="{73A3645C-6300-8B8A-E666-565F3EFD3E79}"/>
          </ac:spMkLst>
        </pc:spChg>
        <pc:spChg chg="mod">
          <ac:chgData name="Sidonie Bellot" userId="f041fed5-3b29-4fbe-b39f-1eb3a2a2735c" providerId="ADAL" clId="{B9C27054-782E-4CE7-AB41-5A708441F3A0}" dt="2023-09-23T16:35:12.318" v="3643" actId="1076"/>
          <ac:spMkLst>
            <pc:docMk/>
            <pc:sldMk cId="4147779818" sldId="265"/>
            <ac:spMk id="35" creationId="{F840E649-8BD5-D12A-E8B2-B7901021DA02}"/>
          </ac:spMkLst>
        </pc:spChg>
        <pc:spChg chg="mod">
          <ac:chgData name="Sidonie Bellot" userId="f041fed5-3b29-4fbe-b39f-1eb3a2a2735c" providerId="ADAL" clId="{B9C27054-782E-4CE7-AB41-5A708441F3A0}" dt="2023-09-23T16:35:08.389" v="3642" actId="1076"/>
          <ac:spMkLst>
            <pc:docMk/>
            <pc:sldMk cId="4147779818" sldId="265"/>
            <ac:spMk id="36" creationId="{A3D28F56-FEC4-7248-0190-6A6C1C0CC8B1}"/>
          </ac:spMkLst>
        </pc:spChg>
        <pc:spChg chg="mod">
          <ac:chgData name="Sidonie Bellot" userId="f041fed5-3b29-4fbe-b39f-1eb3a2a2735c" providerId="ADAL" clId="{B9C27054-782E-4CE7-AB41-5A708441F3A0}" dt="2023-09-23T16:35:08.389" v="3642" actId="1076"/>
          <ac:spMkLst>
            <pc:docMk/>
            <pc:sldMk cId="4147779818" sldId="265"/>
            <ac:spMk id="44" creationId="{D951918C-A4B2-9BAF-2635-59EEB782CAF4}"/>
          </ac:spMkLst>
        </pc:spChg>
        <pc:spChg chg="mod">
          <ac:chgData name="Sidonie Bellot" userId="f041fed5-3b29-4fbe-b39f-1eb3a2a2735c" providerId="ADAL" clId="{B9C27054-782E-4CE7-AB41-5A708441F3A0}" dt="2023-09-23T16:35:08.389" v="3642" actId="1076"/>
          <ac:spMkLst>
            <pc:docMk/>
            <pc:sldMk cId="4147779818" sldId="265"/>
            <ac:spMk id="53" creationId="{C101F120-689B-6175-0B13-E693F6ECA5A7}"/>
          </ac:spMkLst>
        </pc:spChg>
        <pc:spChg chg="mod">
          <ac:chgData name="Sidonie Bellot" userId="f041fed5-3b29-4fbe-b39f-1eb3a2a2735c" providerId="ADAL" clId="{B9C27054-782E-4CE7-AB41-5A708441F3A0}" dt="2023-09-23T16:35:49.857" v="3646" actId="207"/>
          <ac:spMkLst>
            <pc:docMk/>
            <pc:sldMk cId="4147779818" sldId="265"/>
            <ac:spMk id="54" creationId="{D31179AD-45A3-D03D-CB4A-7DE6A7ACF3F8}"/>
          </ac:spMkLst>
        </pc:spChg>
        <pc:spChg chg="mod">
          <ac:chgData name="Sidonie Bellot" userId="f041fed5-3b29-4fbe-b39f-1eb3a2a2735c" providerId="ADAL" clId="{B9C27054-782E-4CE7-AB41-5A708441F3A0}" dt="2023-09-23T16:33:15.476" v="3624" actId="1076"/>
          <ac:spMkLst>
            <pc:docMk/>
            <pc:sldMk cId="4147779818" sldId="265"/>
            <ac:spMk id="61" creationId="{96678E65-2DF9-A558-387D-B6E3C841F1B2}"/>
          </ac:spMkLst>
        </pc:spChg>
        <pc:spChg chg="mod">
          <ac:chgData name="Sidonie Bellot" userId="f041fed5-3b29-4fbe-b39f-1eb3a2a2735c" providerId="ADAL" clId="{B9C27054-782E-4CE7-AB41-5A708441F3A0}" dt="2023-09-23T16:35:08.389" v="3642" actId="1076"/>
          <ac:spMkLst>
            <pc:docMk/>
            <pc:sldMk cId="4147779818" sldId="265"/>
            <ac:spMk id="67" creationId="{D6168EDF-4F15-29F5-4EB4-F9DA42009F7B}"/>
          </ac:spMkLst>
        </pc:spChg>
        <pc:spChg chg="mod">
          <ac:chgData name="Sidonie Bellot" userId="f041fed5-3b29-4fbe-b39f-1eb3a2a2735c" providerId="ADAL" clId="{B9C27054-782E-4CE7-AB41-5A708441F3A0}" dt="2023-09-23T16:35:08.389" v="3642" actId="1076"/>
          <ac:spMkLst>
            <pc:docMk/>
            <pc:sldMk cId="4147779818" sldId="265"/>
            <ac:spMk id="97" creationId="{A337A6B5-C9F8-6E40-BECB-03E8FA3C44F2}"/>
          </ac:spMkLst>
        </pc:spChg>
        <pc:picChg chg="mod ord">
          <ac:chgData name="Sidonie Bellot" userId="f041fed5-3b29-4fbe-b39f-1eb3a2a2735c" providerId="ADAL" clId="{B9C27054-782E-4CE7-AB41-5A708441F3A0}" dt="2023-09-23T16:33:20.902" v="3625" actId="167"/>
          <ac:picMkLst>
            <pc:docMk/>
            <pc:sldMk cId="4147779818" sldId="265"/>
            <ac:picMk id="56" creationId="{A219D7BD-FFA6-ADE7-44D0-E397613F55DC}"/>
          </ac:picMkLst>
        </pc:picChg>
        <pc:picChg chg="del">
          <ac:chgData name="Sidonie Bellot" userId="f041fed5-3b29-4fbe-b39f-1eb3a2a2735c" providerId="ADAL" clId="{B9C27054-782E-4CE7-AB41-5A708441F3A0}" dt="2023-09-23T10:45:03.096" v="126" actId="21"/>
          <ac:picMkLst>
            <pc:docMk/>
            <pc:sldMk cId="4147779818" sldId="265"/>
            <ac:picMk id="63" creationId="{473F83D3-EFFD-041D-4970-8077EEECF5E6}"/>
          </ac:picMkLst>
        </pc:picChg>
        <pc:picChg chg="del">
          <ac:chgData name="Sidonie Bellot" userId="f041fed5-3b29-4fbe-b39f-1eb3a2a2735c" providerId="ADAL" clId="{B9C27054-782E-4CE7-AB41-5A708441F3A0}" dt="2023-09-23T10:45:03.096" v="126" actId="21"/>
          <ac:picMkLst>
            <pc:docMk/>
            <pc:sldMk cId="4147779818" sldId="265"/>
            <ac:picMk id="65" creationId="{C873C891-8F5B-307F-6D83-6F3C67254908}"/>
          </ac:picMkLst>
        </pc:picChg>
        <pc:cxnChg chg="mod">
          <ac:chgData name="Sidonie Bellot" userId="f041fed5-3b29-4fbe-b39f-1eb3a2a2735c" providerId="ADAL" clId="{B9C27054-782E-4CE7-AB41-5A708441F3A0}" dt="2023-09-23T16:35:08.389" v="3642" actId="1076"/>
          <ac:cxnSpMkLst>
            <pc:docMk/>
            <pc:sldMk cId="4147779818" sldId="265"/>
            <ac:cxnSpMk id="30" creationId="{911EA1E7-6D29-EC5F-F71A-DF23E3AFC5F1}"/>
          </ac:cxnSpMkLst>
        </pc:cxnChg>
        <pc:cxnChg chg="mod">
          <ac:chgData name="Sidonie Bellot" userId="f041fed5-3b29-4fbe-b39f-1eb3a2a2735c" providerId="ADAL" clId="{B9C27054-782E-4CE7-AB41-5A708441F3A0}" dt="2023-09-23T16:35:08.389" v="3642" actId="1076"/>
          <ac:cxnSpMkLst>
            <pc:docMk/>
            <pc:sldMk cId="4147779818" sldId="265"/>
            <ac:cxnSpMk id="32" creationId="{D5DB890D-24A7-3BB5-EE84-DE80AFFCB494}"/>
          </ac:cxnSpMkLst>
        </pc:cxnChg>
        <pc:cxnChg chg="mod">
          <ac:chgData name="Sidonie Bellot" userId="f041fed5-3b29-4fbe-b39f-1eb3a2a2735c" providerId="ADAL" clId="{B9C27054-782E-4CE7-AB41-5A708441F3A0}" dt="2023-09-23T16:35:08.389" v="3642" actId="1076"/>
          <ac:cxnSpMkLst>
            <pc:docMk/>
            <pc:sldMk cId="4147779818" sldId="265"/>
            <ac:cxnSpMk id="38" creationId="{D5B7AADB-B2E2-66A3-E634-3D8CABB9892B}"/>
          </ac:cxnSpMkLst>
        </pc:cxnChg>
        <pc:cxnChg chg="mod">
          <ac:chgData name="Sidonie Bellot" userId="f041fed5-3b29-4fbe-b39f-1eb3a2a2735c" providerId="ADAL" clId="{B9C27054-782E-4CE7-AB41-5A708441F3A0}" dt="2023-09-23T16:35:08.389" v="3642" actId="1076"/>
          <ac:cxnSpMkLst>
            <pc:docMk/>
            <pc:sldMk cId="4147779818" sldId="265"/>
            <ac:cxnSpMk id="40" creationId="{C80E432F-21D6-6463-A6F3-F636C9197F74}"/>
          </ac:cxnSpMkLst>
        </pc:cxnChg>
        <pc:cxnChg chg="mod">
          <ac:chgData name="Sidonie Bellot" userId="f041fed5-3b29-4fbe-b39f-1eb3a2a2735c" providerId="ADAL" clId="{B9C27054-782E-4CE7-AB41-5A708441F3A0}" dt="2023-09-23T16:35:08.389" v="3642" actId="1076"/>
          <ac:cxnSpMkLst>
            <pc:docMk/>
            <pc:sldMk cId="4147779818" sldId="265"/>
            <ac:cxnSpMk id="41" creationId="{7D7BA056-C9F5-0899-0EA7-810ADE434E37}"/>
          </ac:cxnSpMkLst>
        </pc:cxnChg>
        <pc:cxnChg chg="mod">
          <ac:chgData name="Sidonie Bellot" userId="f041fed5-3b29-4fbe-b39f-1eb3a2a2735c" providerId="ADAL" clId="{B9C27054-782E-4CE7-AB41-5A708441F3A0}" dt="2023-09-23T16:35:08.389" v="3642" actId="1076"/>
          <ac:cxnSpMkLst>
            <pc:docMk/>
            <pc:sldMk cId="4147779818" sldId="265"/>
            <ac:cxnSpMk id="46" creationId="{DEA4D3DB-054A-5DC0-C41E-531820509CE9}"/>
          </ac:cxnSpMkLst>
        </pc:cxnChg>
        <pc:cxnChg chg="mod">
          <ac:chgData name="Sidonie Bellot" userId="f041fed5-3b29-4fbe-b39f-1eb3a2a2735c" providerId="ADAL" clId="{B9C27054-782E-4CE7-AB41-5A708441F3A0}" dt="2023-09-23T16:35:08.389" v="3642" actId="1076"/>
          <ac:cxnSpMkLst>
            <pc:docMk/>
            <pc:sldMk cId="4147779818" sldId="265"/>
            <ac:cxnSpMk id="47" creationId="{AA930DD3-4B07-0512-592D-513125B8B173}"/>
          </ac:cxnSpMkLst>
        </pc:cxnChg>
        <pc:cxnChg chg="mod">
          <ac:chgData name="Sidonie Bellot" userId="f041fed5-3b29-4fbe-b39f-1eb3a2a2735c" providerId="ADAL" clId="{B9C27054-782E-4CE7-AB41-5A708441F3A0}" dt="2023-09-23T16:35:08.389" v="3642" actId="1076"/>
          <ac:cxnSpMkLst>
            <pc:docMk/>
            <pc:sldMk cId="4147779818" sldId="265"/>
            <ac:cxnSpMk id="48" creationId="{6E84FDC3-B448-A06B-8338-97B5FBA0FBF0}"/>
          </ac:cxnSpMkLst>
        </pc:cxnChg>
        <pc:cxnChg chg="mod">
          <ac:chgData name="Sidonie Bellot" userId="f041fed5-3b29-4fbe-b39f-1eb3a2a2735c" providerId="ADAL" clId="{B9C27054-782E-4CE7-AB41-5A708441F3A0}" dt="2023-09-23T16:35:08.389" v="3642" actId="1076"/>
          <ac:cxnSpMkLst>
            <pc:docMk/>
            <pc:sldMk cId="4147779818" sldId="265"/>
            <ac:cxnSpMk id="49" creationId="{3A215A84-F66A-1CE8-B8E9-E590CEEFC348}"/>
          </ac:cxnSpMkLst>
        </pc:cxnChg>
        <pc:cxnChg chg="mod">
          <ac:chgData name="Sidonie Bellot" userId="f041fed5-3b29-4fbe-b39f-1eb3a2a2735c" providerId="ADAL" clId="{B9C27054-782E-4CE7-AB41-5A708441F3A0}" dt="2023-09-23T16:35:08.389" v="3642" actId="1076"/>
          <ac:cxnSpMkLst>
            <pc:docMk/>
            <pc:sldMk cId="4147779818" sldId="265"/>
            <ac:cxnSpMk id="50" creationId="{E8B2B151-3300-A0F9-B23E-B66152CFC122}"/>
          </ac:cxnSpMkLst>
        </pc:cxnChg>
        <pc:cxnChg chg="mod">
          <ac:chgData name="Sidonie Bellot" userId="f041fed5-3b29-4fbe-b39f-1eb3a2a2735c" providerId="ADAL" clId="{B9C27054-782E-4CE7-AB41-5A708441F3A0}" dt="2023-09-23T16:35:08.389" v="3642" actId="1076"/>
          <ac:cxnSpMkLst>
            <pc:docMk/>
            <pc:sldMk cId="4147779818" sldId="265"/>
            <ac:cxnSpMk id="51" creationId="{364904FD-2D6C-BE30-888F-93F6621BA673}"/>
          </ac:cxnSpMkLst>
        </pc:cxnChg>
        <pc:cxnChg chg="mod">
          <ac:chgData name="Sidonie Bellot" userId="f041fed5-3b29-4fbe-b39f-1eb3a2a2735c" providerId="ADAL" clId="{B9C27054-782E-4CE7-AB41-5A708441F3A0}" dt="2023-09-23T16:35:08.389" v="3642" actId="1076"/>
          <ac:cxnSpMkLst>
            <pc:docMk/>
            <pc:sldMk cId="4147779818" sldId="265"/>
            <ac:cxnSpMk id="52" creationId="{185AC3AB-D154-D4A6-627A-8FCED2648470}"/>
          </ac:cxnSpMkLst>
        </pc:cxnChg>
      </pc:sldChg>
      <pc:sldChg chg="modSp mod">
        <pc:chgData name="Sidonie Bellot" userId="f041fed5-3b29-4fbe-b39f-1eb3a2a2735c" providerId="ADAL" clId="{B9C27054-782E-4CE7-AB41-5A708441F3A0}" dt="2023-09-23T11:51:03.868" v="621" actId="20577"/>
        <pc:sldMkLst>
          <pc:docMk/>
          <pc:sldMk cId="157383942" sldId="266"/>
        </pc:sldMkLst>
        <pc:spChg chg="mod">
          <ac:chgData name="Sidonie Bellot" userId="f041fed5-3b29-4fbe-b39f-1eb3a2a2735c" providerId="ADAL" clId="{B9C27054-782E-4CE7-AB41-5A708441F3A0}" dt="2023-09-23T11:51:03.868" v="621" actId="20577"/>
          <ac:spMkLst>
            <pc:docMk/>
            <pc:sldMk cId="157383942" sldId="266"/>
            <ac:spMk id="11" creationId="{0140B44F-9B22-03EE-A494-44B4FD0E4597}"/>
          </ac:spMkLst>
        </pc:spChg>
      </pc:sldChg>
      <pc:sldChg chg="addSp delSp modSp mod">
        <pc:chgData name="Sidonie Bellot" userId="f041fed5-3b29-4fbe-b39f-1eb3a2a2735c" providerId="ADAL" clId="{B9C27054-782E-4CE7-AB41-5A708441F3A0}" dt="2023-09-23T16:32:39.242" v="3622" actId="207"/>
        <pc:sldMkLst>
          <pc:docMk/>
          <pc:sldMk cId="1577821601" sldId="267"/>
        </pc:sldMkLst>
        <pc:spChg chg="mod">
          <ac:chgData name="Sidonie Bellot" userId="f041fed5-3b29-4fbe-b39f-1eb3a2a2735c" providerId="ADAL" clId="{B9C27054-782E-4CE7-AB41-5A708441F3A0}" dt="2023-09-23T16:28:16.968" v="3572" actId="1076"/>
          <ac:spMkLst>
            <pc:docMk/>
            <pc:sldMk cId="1577821601" sldId="267"/>
            <ac:spMk id="2" creationId="{F5D76CA9-ABAC-BCE5-4B13-7509AE4F8BF5}"/>
          </ac:spMkLst>
        </pc:spChg>
        <pc:spChg chg="mod">
          <ac:chgData name="Sidonie Bellot" userId="f041fed5-3b29-4fbe-b39f-1eb3a2a2735c" providerId="ADAL" clId="{B9C27054-782E-4CE7-AB41-5A708441F3A0}" dt="2023-09-23T16:23:34.526" v="3486" actId="1035"/>
          <ac:spMkLst>
            <pc:docMk/>
            <pc:sldMk cId="1577821601" sldId="267"/>
            <ac:spMk id="3" creationId="{97772698-0265-7240-A353-861E3555A445}"/>
          </ac:spMkLst>
        </pc:spChg>
        <pc:spChg chg="add mod">
          <ac:chgData name="Sidonie Bellot" userId="f041fed5-3b29-4fbe-b39f-1eb3a2a2735c" providerId="ADAL" clId="{B9C27054-782E-4CE7-AB41-5A708441F3A0}" dt="2023-09-23T16:24:56.324" v="3537" actId="1076"/>
          <ac:spMkLst>
            <pc:docMk/>
            <pc:sldMk cId="1577821601" sldId="267"/>
            <ac:spMk id="4" creationId="{60EF9E43-E4C5-5790-EA4C-A586696DAEF9}"/>
          </ac:spMkLst>
        </pc:spChg>
        <pc:spChg chg="mod">
          <ac:chgData name="Sidonie Bellot" userId="f041fed5-3b29-4fbe-b39f-1eb3a2a2735c" providerId="ADAL" clId="{B9C27054-782E-4CE7-AB41-5A708441F3A0}" dt="2023-09-23T16:25:39.061" v="3543" actId="1076"/>
          <ac:spMkLst>
            <pc:docMk/>
            <pc:sldMk cId="1577821601" sldId="267"/>
            <ac:spMk id="5" creationId="{A749C5CB-CE84-A305-D3C0-1B0C1D72770A}"/>
          </ac:spMkLst>
        </pc:spChg>
        <pc:spChg chg="mod">
          <ac:chgData name="Sidonie Bellot" userId="f041fed5-3b29-4fbe-b39f-1eb3a2a2735c" providerId="ADAL" clId="{B9C27054-782E-4CE7-AB41-5A708441F3A0}" dt="2023-09-23T16:25:17.752" v="3538" actId="14100"/>
          <ac:spMkLst>
            <pc:docMk/>
            <pc:sldMk cId="1577821601" sldId="267"/>
            <ac:spMk id="6" creationId="{B23E8A0F-9548-446A-F9F7-33E3FFC9009A}"/>
          </ac:spMkLst>
        </pc:spChg>
        <pc:spChg chg="mod">
          <ac:chgData name="Sidonie Bellot" userId="f041fed5-3b29-4fbe-b39f-1eb3a2a2735c" providerId="ADAL" clId="{B9C27054-782E-4CE7-AB41-5A708441F3A0}" dt="2023-09-23T16:25:28.359" v="3540" actId="1076"/>
          <ac:spMkLst>
            <pc:docMk/>
            <pc:sldMk cId="1577821601" sldId="267"/>
            <ac:spMk id="7" creationId="{B0D29777-842A-06C5-FF20-DD93E0118FD2}"/>
          </ac:spMkLst>
        </pc:spChg>
        <pc:spChg chg="mod">
          <ac:chgData name="Sidonie Bellot" userId="f041fed5-3b29-4fbe-b39f-1eb3a2a2735c" providerId="ADAL" clId="{B9C27054-782E-4CE7-AB41-5A708441F3A0}" dt="2023-09-23T16:25:26.331" v="3539" actId="1076"/>
          <ac:spMkLst>
            <pc:docMk/>
            <pc:sldMk cId="1577821601" sldId="267"/>
            <ac:spMk id="8" creationId="{3FCD954A-441B-9DC7-FE16-E9B2C0218A85}"/>
          </ac:spMkLst>
        </pc:spChg>
        <pc:spChg chg="mod">
          <ac:chgData name="Sidonie Bellot" userId="f041fed5-3b29-4fbe-b39f-1eb3a2a2735c" providerId="ADAL" clId="{B9C27054-782E-4CE7-AB41-5A708441F3A0}" dt="2023-09-23T16:25:32.686" v="3542" actId="1076"/>
          <ac:spMkLst>
            <pc:docMk/>
            <pc:sldMk cId="1577821601" sldId="267"/>
            <ac:spMk id="9" creationId="{7E984820-1B63-8DB5-5FA9-1362032FCD16}"/>
          </ac:spMkLst>
        </pc:spChg>
        <pc:spChg chg="mod">
          <ac:chgData name="Sidonie Bellot" userId="f041fed5-3b29-4fbe-b39f-1eb3a2a2735c" providerId="ADAL" clId="{B9C27054-782E-4CE7-AB41-5A708441F3A0}" dt="2023-09-23T16:25:30.161" v="3541" actId="1076"/>
          <ac:spMkLst>
            <pc:docMk/>
            <pc:sldMk cId="1577821601" sldId="267"/>
            <ac:spMk id="10" creationId="{6F60FB9E-C010-B902-1673-0AFBBA8AF63A}"/>
          </ac:spMkLst>
        </pc:spChg>
        <pc:spChg chg="mod">
          <ac:chgData name="Sidonie Bellot" userId="f041fed5-3b29-4fbe-b39f-1eb3a2a2735c" providerId="ADAL" clId="{B9C27054-782E-4CE7-AB41-5A708441F3A0}" dt="2023-09-23T16:26:12.833" v="3561" actId="20577"/>
          <ac:spMkLst>
            <pc:docMk/>
            <pc:sldMk cId="1577821601" sldId="267"/>
            <ac:spMk id="11" creationId="{A02028CE-C8CE-774F-53F5-826B5AC14E4A}"/>
          </ac:spMkLst>
        </pc:spChg>
        <pc:spChg chg="mod">
          <ac:chgData name="Sidonie Bellot" userId="f041fed5-3b29-4fbe-b39f-1eb3a2a2735c" providerId="ADAL" clId="{B9C27054-782E-4CE7-AB41-5A708441F3A0}" dt="2023-09-23T16:29:34.288" v="3612" actId="255"/>
          <ac:spMkLst>
            <pc:docMk/>
            <pc:sldMk cId="1577821601" sldId="267"/>
            <ac:spMk id="12" creationId="{CA219480-A619-ED4D-53D6-8BD894DB5E66}"/>
          </ac:spMkLst>
        </pc:spChg>
        <pc:spChg chg="mod">
          <ac:chgData name="Sidonie Bellot" userId="f041fed5-3b29-4fbe-b39f-1eb3a2a2735c" providerId="ADAL" clId="{B9C27054-782E-4CE7-AB41-5A708441F3A0}" dt="2023-09-23T16:23:34.526" v="3486" actId="1035"/>
          <ac:spMkLst>
            <pc:docMk/>
            <pc:sldMk cId="1577821601" sldId="267"/>
            <ac:spMk id="13" creationId="{C55E244E-FB61-F5BA-20CD-58ECC0CFE388}"/>
          </ac:spMkLst>
        </pc:spChg>
        <pc:spChg chg="mod">
          <ac:chgData name="Sidonie Bellot" userId="f041fed5-3b29-4fbe-b39f-1eb3a2a2735c" providerId="ADAL" clId="{B9C27054-782E-4CE7-AB41-5A708441F3A0}" dt="2023-09-23T16:25:45.654" v="3544" actId="1076"/>
          <ac:spMkLst>
            <pc:docMk/>
            <pc:sldMk cId="1577821601" sldId="267"/>
            <ac:spMk id="14" creationId="{0CDDDBFB-7A35-6FEB-EE7E-A5213E143D09}"/>
          </ac:spMkLst>
        </pc:spChg>
        <pc:spChg chg="mod">
          <ac:chgData name="Sidonie Bellot" userId="f041fed5-3b29-4fbe-b39f-1eb3a2a2735c" providerId="ADAL" clId="{B9C27054-782E-4CE7-AB41-5A708441F3A0}" dt="2023-09-23T16:23:44.983" v="3508" actId="1035"/>
          <ac:spMkLst>
            <pc:docMk/>
            <pc:sldMk cId="1577821601" sldId="267"/>
            <ac:spMk id="15" creationId="{31C62528-4BC8-6F55-7163-9FDDF9E4E675}"/>
          </ac:spMkLst>
        </pc:spChg>
        <pc:spChg chg="mod">
          <ac:chgData name="Sidonie Bellot" userId="f041fed5-3b29-4fbe-b39f-1eb3a2a2735c" providerId="ADAL" clId="{B9C27054-782E-4CE7-AB41-5A708441F3A0}" dt="2023-09-23T16:25:54.417" v="3546" actId="255"/>
          <ac:spMkLst>
            <pc:docMk/>
            <pc:sldMk cId="1577821601" sldId="267"/>
            <ac:spMk id="17" creationId="{448C0141-C0BF-32D5-DFD9-BD3F2744A48B}"/>
          </ac:spMkLst>
        </pc:spChg>
        <pc:spChg chg="mod">
          <ac:chgData name="Sidonie Bellot" userId="f041fed5-3b29-4fbe-b39f-1eb3a2a2735c" providerId="ADAL" clId="{B9C27054-782E-4CE7-AB41-5A708441F3A0}" dt="2023-09-23T16:25:54.417" v="3546" actId="255"/>
          <ac:spMkLst>
            <pc:docMk/>
            <pc:sldMk cId="1577821601" sldId="267"/>
            <ac:spMk id="18" creationId="{E4E53D96-8969-0861-9D0B-280A666DE316}"/>
          </ac:spMkLst>
        </pc:spChg>
        <pc:spChg chg="mod">
          <ac:chgData name="Sidonie Bellot" userId="f041fed5-3b29-4fbe-b39f-1eb3a2a2735c" providerId="ADAL" clId="{B9C27054-782E-4CE7-AB41-5A708441F3A0}" dt="2023-09-23T16:25:54.417" v="3546" actId="255"/>
          <ac:spMkLst>
            <pc:docMk/>
            <pc:sldMk cId="1577821601" sldId="267"/>
            <ac:spMk id="19" creationId="{6F8DE2A4-82FE-07B7-A77B-C59AC5BB5C7F}"/>
          </ac:spMkLst>
        </pc:spChg>
        <pc:spChg chg="mod">
          <ac:chgData name="Sidonie Bellot" userId="f041fed5-3b29-4fbe-b39f-1eb3a2a2735c" providerId="ADAL" clId="{B9C27054-782E-4CE7-AB41-5A708441F3A0}" dt="2023-09-23T16:25:54.417" v="3546" actId="255"/>
          <ac:spMkLst>
            <pc:docMk/>
            <pc:sldMk cId="1577821601" sldId="267"/>
            <ac:spMk id="20" creationId="{9CE468B1-56B7-36AA-5537-4081F5EDC375}"/>
          </ac:spMkLst>
        </pc:spChg>
        <pc:spChg chg="mod">
          <ac:chgData name="Sidonie Bellot" userId="f041fed5-3b29-4fbe-b39f-1eb3a2a2735c" providerId="ADAL" clId="{B9C27054-782E-4CE7-AB41-5A708441F3A0}" dt="2023-09-23T16:25:54.417" v="3546" actId="255"/>
          <ac:spMkLst>
            <pc:docMk/>
            <pc:sldMk cId="1577821601" sldId="267"/>
            <ac:spMk id="22" creationId="{3614A276-8DDA-8660-BA98-E298C59D4C06}"/>
          </ac:spMkLst>
        </pc:spChg>
        <pc:spChg chg="mod">
          <ac:chgData name="Sidonie Bellot" userId="f041fed5-3b29-4fbe-b39f-1eb3a2a2735c" providerId="ADAL" clId="{B9C27054-782E-4CE7-AB41-5A708441F3A0}" dt="2023-09-23T16:25:54.417" v="3546" actId="255"/>
          <ac:spMkLst>
            <pc:docMk/>
            <pc:sldMk cId="1577821601" sldId="267"/>
            <ac:spMk id="23" creationId="{177526F2-DA62-B2E7-325A-942F5A149659}"/>
          </ac:spMkLst>
        </pc:spChg>
        <pc:spChg chg="del mod">
          <ac:chgData name="Sidonie Bellot" userId="f041fed5-3b29-4fbe-b39f-1eb3a2a2735c" providerId="ADAL" clId="{B9C27054-782E-4CE7-AB41-5A708441F3A0}" dt="2023-09-23T16:24:23.323" v="3531" actId="478"/>
          <ac:spMkLst>
            <pc:docMk/>
            <pc:sldMk cId="1577821601" sldId="267"/>
            <ac:spMk id="24" creationId="{1322BC6B-793B-4546-F32B-0D093A20D56F}"/>
          </ac:spMkLst>
        </pc:spChg>
        <pc:spChg chg="mod">
          <ac:chgData name="Sidonie Bellot" userId="f041fed5-3b29-4fbe-b39f-1eb3a2a2735c" providerId="ADAL" clId="{B9C27054-782E-4CE7-AB41-5A708441F3A0}" dt="2023-09-23T16:32:28.814" v="3620" actId="207"/>
          <ac:spMkLst>
            <pc:docMk/>
            <pc:sldMk cId="1577821601" sldId="267"/>
            <ac:spMk id="25" creationId="{B825DAC5-B39F-3932-9179-29725D6ECF5B}"/>
          </ac:spMkLst>
        </pc:spChg>
        <pc:spChg chg="mod">
          <ac:chgData name="Sidonie Bellot" userId="f041fed5-3b29-4fbe-b39f-1eb3a2a2735c" providerId="ADAL" clId="{B9C27054-782E-4CE7-AB41-5A708441F3A0}" dt="2023-09-23T16:32:34.667" v="3621" actId="207"/>
          <ac:spMkLst>
            <pc:docMk/>
            <pc:sldMk cId="1577821601" sldId="267"/>
            <ac:spMk id="26" creationId="{8B7883BE-8DAA-90C5-E823-21768EC720F8}"/>
          </ac:spMkLst>
        </pc:spChg>
        <pc:spChg chg="mod">
          <ac:chgData name="Sidonie Bellot" userId="f041fed5-3b29-4fbe-b39f-1eb3a2a2735c" providerId="ADAL" clId="{B9C27054-782E-4CE7-AB41-5A708441F3A0}" dt="2023-09-23T16:26:38.410" v="3562" actId="255"/>
          <ac:spMkLst>
            <pc:docMk/>
            <pc:sldMk cId="1577821601" sldId="267"/>
            <ac:spMk id="27" creationId="{F9D41E3D-44BD-B83F-CB31-6E81369FCD05}"/>
          </ac:spMkLst>
        </pc:spChg>
        <pc:spChg chg="mod">
          <ac:chgData name="Sidonie Bellot" userId="f041fed5-3b29-4fbe-b39f-1eb3a2a2735c" providerId="ADAL" clId="{B9C27054-782E-4CE7-AB41-5A708441F3A0}" dt="2023-09-23T16:26:38.410" v="3562" actId="255"/>
          <ac:spMkLst>
            <pc:docMk/>
            <pc:sldMk cId="1577821601" sldId="267"/>
            <ac:spMk id="28" creationId="{3DA4CD56-4848-86C9-2D3D-71B17B41B84B}"/>
          </ac:spMkLst>
        </pc:spChg>
        <pc:spChg chg="mod">
          <ac:chgData name="Sidonie Bellot" userId="f041fed5-3b29-4fbe-b39f-1eb3a2a2735c" providerId="ADAL" clId="{B9C27054-782E-4CE7-AB41-5A708441F3A0}" dt="2023-09-23T16:26:38.410" v="3562" actId="255"/>
          <ac:spMkLst>
            <pc:docMk/>
            <pc:sldMk cId="1577821601" sldId="267"/>
            <ac:spMk id="29" creationId="{79F9D5A1-31D7-642A-5B6C-4C70A128D5CC}"/>
          </ac:spMkLst>
        </pc:spChg>
        <pc:spChg chg="mod">
          <ac:chgData name="Sidonie Bellot" userId="f041fed5-3b29-4fbe-b39f-1eb3a2a2735c" providerId="ADAL" clId="{B9C27054-782E-4CE7-AB41-5A708441F3A0}" dt="2023-09-23T16:26:38.410" v="3562" actId="255"/>
          <ac:spMkLst>
            <pc:docMk/>
            <pc:sldMk cId="1577821601" sldId="267"/>
            <ac:spMk id="30" creationId="{F1AF0A17-115E-D8E1-C014-B93B9DDD2043}"/>
          </ac:spMkLst>
        </pc:spChg>
        <pc:spChg chg="mod">
          <ac:chgData name="Sidonie Bellot" userId="f041fed5-3b29-4fbe-b39f-1eb3a2a2735c" providerId="ADAL" clId="{B9C27054-782E-4CE7-AB41-5A708441F3A0}" dt="2023-09-23T16:26:38.410" v="3562" actId="255"/>
          <ac:spMkLst>
            <pc:docMk/>
            <pc:sldMk cId="1577821601" sldId="267"/>
            <ac:spMk id="31" creationId="{57368BB6-17E7-1AE2-5D6F-E6A314B96C4E}"/>
          </ac:spMkLst>
        </pc:spChg>
        <pc:spChg chg="mod">
          <ac:chgData name="Sidonie Bellot" userId="f041fed5-3b29-4fbe-b39f-1eb3a2a2735c" providerId="ADAL" clId="{B9C27054-782E-4CE7-AB41-5A708441F3A0}" dt="2023-09-23T16:26:38.410" v="3562" actId="255"/>
          <ac:spMkLst>
            <pc:docMk/>
            <pc:sldMk cId="1577821601" sldId="267"/>
            <ac:spMk id="32" creationId="{DECCCE9F-48B8-C833-F3A6-7305574314A4}"/>
          </ac:spMkLst>
        </pc:spChg>
        <pc:spChg chg="mod">
          <ac:chgData name="Sidonie Bellot" userId="f041fed5-3b29-4fbe-b39f-1eb3a2a2735c" providerId="ADAL" clId="{B9C27054-782E-4CE7-AB41-5A708441F3A0}" dt="2023-09-23T16:23:34.526" v="3486" actId="1035"/>
          <ac:spMkLst>
            <pc:docMk/>
            <pc:sldMk cId="1577821601" sldId="267"/>
            <ac:spMk id="33" creationId="{375EE0B1-C762-4911-5095-33406CEFDD4D}"/>
          </ac:spMkLst>
        </pc:spChg>
        <pc:spChg chg="mod">
          <ac:chgData name="Sidonie Bellot" userId="f041fed5-3b29-4fbe-b39f-1eb3a2a2735c" providerId="ADAL" clId="{B9C27054-782E-4CE7-AB41-5A708441F3A0}" dt="2023-09-23T16:26:52.733" v="3563" actId="1076"/>
          <ac:spMkLst>
            <pc:docMk/>
            <pc:sldMk cId="1577821601" sldId="267"/>
            <ac:spMk id="34" creationId="{F850E380-773F-B1E7-3169-E6D336CD2450}"/>
          </ac:spMkLst>
        </pc:spChg>
        <pc:spChg chg="mod">
          <ac:chgData name="Sidonie Bellot" userId="f041fed5-3b29-4fbe-b39f-1eb3a2a2735c" providerId="ADAL" clId="{B9C27054-782E-4CE7-AB41-5A708441F3A0}" dt="2023-09-23T16:26:59.077" v="3565" actId="1076"/>
          <ac:spMkLst>
            <pc:docMk/>
            <pc:sldMk cId="1577821601" sldId="267"/>
            <ac:spMk id="35" creationId="{B5D511D9-21DD-1937-C127-DEB97937F46E}"/>
          </ac:spMkLst>
        </pc:spChg>
        <pc:spChg chg="mod">
          <ac:chgData name="Sidonie Bellot" userId="f041fed5-3b29-4fbe-b39f-1eb3a2a2735c" providerId="ADAL" clId="{B9C27054-782E-4CE7-AB41-5A708441F3A0}" dt="2023-09-23T16:27:36.090" v="3568" actId="1076"/>
          <ac:spMkLst>
            <pc:docMk/>
            <pc:sldMk cId="1577821601" sldId="267"/>
            <ac:spMk id="36" creationId="{178FC02D-D568-5350-2BC6-AD655C55DDC1}"/>
          </ac:spMkLst>
        </pc:spChg>
        <pc:spChg chg="mod">
          <ac:chgData name="Sidonie Bellot" userId="f041fed5-3b29-4fbe-b39f-1eb3a2a2735c" providerId="ADAL" clId="{B9C27054-782E-4CE7-AB41-5A708441F3A0}" dt="2023-09-23T16:23:34.526" v="3486" actId="1035"/>
          <ac:spMkLst>
            <pc:docMk/>
            <pc:sldMk cId="1577821601" sldId="267"/>
            <ac:spMk id="37" creationId="{43A6C228-8FFA-4F45-76D2-C4519D3F9715}"/>
          </ac:spMkLst>
        </pc:spChg>
        <pc:spChg chg="mod">
          <ac:chgData name="Sidonie Bellot" userId="f041fed5-3b29-4fbe-b39f-1eb3a2a2735c" providerId="ADAL" clId="{B9C27054-782E-4CE7-AB41-5A708441F3A0}" dt="2023-09-23T16:23:34.526" v="3486" actId="1035"/>
          <ac:spMkLst>
            <pc:docMk/>
            <pc:sldMk cId="1577821601" sldId="267"/>
            <ac:spMk id="38" creationId="{C2951781-65B4-B918-EACD-491F40957077}"/>
          </ac:spMkLst>
        </pc:spChg>
        <pc:spChg chg="mod">
          <ac:chgData name="Sidonie Bellot" userId="f041fed5-3b29-4fbe-b39f-1eb3a2a2735c" providerId="ADAL" clId="{B9C27054-782E-4CE7-AB41-5A708441F3A0}" dt="2023-09-23T16:27:39.549" v="3569" actId="14100"/>
          <ac:spMkLst>
            <pc:docMk/>
            <pc:sldMk cId="1577821601" sldId="267"/>
            <ac:spMk id="39" creationId="{B81FB953-3B65-EB9E-86D3-6904B9CDB9A8}"/>
          </ac:spMkLst>
        </pc:spChg>
        <pc:spChg chg="mod">
          <ac:chgData name="Sidonie Bellot" userId="f041fed5-3b29-4fbe-b39f-1eb3a2a2735c" providerId="ADAL" clId="{B9C27054-782E-4CE7-AB41-5A708441F3A0}" dt="2023-09-23T16:32:39.242" v="3622" actId="207"/>
          <ac:spMkLst>
            <pc:docMk/>
            <pc:sldMk cId="1577821601" sldId="267"/>
            <ac:spMk id="40" creationId="{A6A353BB-D65B-66EC-6798-B9AF4DA62F00}"/>
          </ac:spMkLst>
        </pc:spChg>
        <pc:spChg chg="mod">
          <ac:chgData name="Sidonie Bellot" userId="f041fed5-3b29-4fbe-b39f-1eb3a2a2735c" providerId="ADAL" clId="{B9C27054-782E-4CE7-AB41-5A708441F3A0}" dt="2023-09-23T16:23:34.526" v="3486" actId="1035"/>
          <ac:spMkLst>
            <pc:docMk/>
            <pc:sldMk cId="1577821601" sldId="267"/>
            <ac:spMk id="41" creationId="{5C9F79D6-1203-070C-A1AA-55DFC0FB010D}"/>
          </ac:spMkLst>
        </pc:spChg>
        <pc:spChg chg="mod">
          <ac:chgData name="Sidonie Bellot" userId="f041fed5-3b29-4fbe-b39f-1eb3a2a2735c" providerId="ADAL" clId="{B9C27054-782E-4CE7-AB41-5A708441F3A0}" dt="2023-09-23T16:23:34.526" v="3486" actId="1035"/>
          <ac:spMkLst>
            <pc:docMk/>
            <pc:sldMk cId="1577821601" sldId="267"/>
            <ac:spMk id="42" creationId="{FB1F7F88-5C91-D3FB-16DC-AEECB035E421}"/>
          </ac:spMkLst>
        </pc:spChg>
        <pc:picChg chg="add mod">
          <ac:chgData name="Sidonie Bellot" userId="f041fed5-3b29-4fbe-b39f-1eb3a2a2735c" providerId="ADAL" clId="{B9C27054-782E-4CE7-AB41-5A708441F3A0}" dt="2023-09-23T16:32:06.472" v="3619" actId="207"/>
          <ac:picMkLst>
            <pc:docMk/>
            <pc:sldMk cId="1577821601" sldId="267"/>
            <ac:picMk id="21" creationId="{E13094E9-3C6C-1D35-8A46-93ED1841B371}"/>
          </ac:picMkLst>
        </pc:picChg>
        <pc:picChg chg="mod">
          <ac:chgData name="Sidonie Bellot" userId="f041fed5-3b29-4fbe-b39f-1eb3a2a2735c" providerId="ADAL" clId="{B9C27054-782E-4CE7-AB41-5A708441F3A0}" dt="2023-09-23T16:28:03.091" v="3571" actId="207"/>
          <ac:picMkLst>
            <pc:docMk/>
            <pc:sldMk cId="1577821601" sldId="267"/>
            <ac:picMk id="44" creationId="{9445C139-A578-C57D-67AA-7F312E1FB8CC}"/>
          </ac:picMkLst>
        </pc:picChg>
      </pc:sldChg>
      <pc:sldChg chg="modSp mod ord">
        <pc:chgData name="Sidonie Bellot" userId="f041fed5-3b29-4fbe-b39f-1eb3a2a2735c" providerId="ADAL" clId="{B9C27054-782E-4CE7-AB41-5A708441F3A0}" dt="2023-09-23T17:19:53.284" v="4432"/>
        <pc:sldMkLst>
          <pc:docMk/>
          <pc:sldMk cId="3102638547" sldId="271"/>
        </pc:sldMkLst>
        <pc:spChg chg="mod">
          <ac:chgData name="Sidonie Bellot" userId="f041fed5-3b29-4fbe-b39f-1eb3a2a2735c" providerId="ADAL" clId="{B9C27054-782E-4CE7-AB41-5A708441F3A0}" dt="2023-09-23T11:04:11.990" v="230" actId="13926"/>
          <ac:spMkLst>
            <pc:docMk/>
            <pc:sldMk cId="3102638547" sldId="271"/>
            <ac:spMk id="20" creationId="{06ADEF8A-FA95-55D8-1FFC-2A16D1D70767}"/>
          </ac:spMkLst>
        </pc:spChg>
        <pc:spChg chg="mod">
          <ac:chgData name="Sidonie Bellot" userId="f041fed5-3b29-4fbe-b39f-1eb3a2a2735c" providerId="ADAL" clId="{B9C27054-782E-4CE7-AB41-5A708441F3A0}" dt="2023-09-23T11:04:11.990" v="230" actId="13926"/>
          <ac:spMkLst>
            <pc:docMk/>
            <pc:sldMk cId="3102638547" sldId="271"/>
            <ac:spMk id="44" creationId="{F5DDD54B-3250-C998-E25F-B71102FB04D1}"/>
          </ac:spMkLst>
        </pc:spChg>
      </pc:sldChg>
      <pc:sldChg chg="addSp delSp modSp del mod ord">
        <pc:chgData name="Sidonie Bellot" userId="f041fed5-3b29-4fbe-b39f-1eb3a2a2735c" providerId="ADAL" clId="{B9C27054-782E-4CE7-AB41-5A708441F3A0}" dt="2023-09-23T17:04:06.922" v="4210" actId="47"/>
        <pc:sldMkLst>
          <pc:docMk/>
          <pc:sldMk cId="3685043205" sldId="273"/>
        </pc:sldMkLst>
        <pc:spChg chg="add mod">
          <ac:chgData name="Sidonie Bellot" userId="f041fed5-3b29-4fbe-b39f-1eb3a2a2735c" providerId="ADAL" clId="{B9C27054-782E-4CE7-AB41-5A708441F3A0}" dt="2023-09-23T10:49:10.546" v="143"/>
          <ac:spMkLst>
            <pc:docMk/>
            <pc:sldMk cId="3685043205" sldId="273"/>
            <ac:spMk id="5" creationId="{F304442F-C127-DA12-A441-D6DBD41982CB}"/>
          </ac:spMkLst>
        </pc:spChg>
        <pc:spChg chg="add del mod">
          <ac:chgData name="Sidonie Bellot" userId="f041fed5-3b29-4fbe-b39f-1eb3a2a2735c" providerId="ADAL" clId="{B9C27054-782E-4CE7-AB41-5A708441F3A0}" dt="2023-09-23T15:15:44.494" v="1740" actId="478"/>
          <ac:spMkLst>
            <pc:docMk/>
            <pc:sldMk cId="3685043205" sldId="273"/>
            <ac:spMk id="6" creationId="{BF6D79A9-8377-6C5F-71F9-EF7DF25BCFCB}"/>
          </ac:spMkLst>
        </pc:spChg>
        <pc:spChg chg="add del mod">
          <ac:chgData name="Sidonie Bellot" userId="f041fed5-3b29-4fbe-b39f-1eb3a2a2735c" providerId="ADAL" clId="{B9C27054-782E-4CE7-AB41-5A708441F3A0}" dt="2023-09-23T15:15:44.494" v="1740" actId="478"/>
          <ac:spMkLst>
            <pc:docMk/>
            <pc:sldMk cId="3685043205" sldId="273"/>
            <ac:spMk id="7" creationId="{46E64D1C-8FC4-7793-1ECB-40E4AC2673AE}"/>
          </ac:spMkLst>
        </pc:spChg>
        <pc:spChg chg="add del mod">
          <ac:chgData name="Sidonie Bellot" userId="f041fed5-3b29-4fbe-b39f-1eb3a2a2735c" providerId="ADAL" clId="{B9C27054-782E-4CE7-AB41-5A708441F3A0}" dt="2023-09-23T15:15:44.494" v="1740" actId="478"/>
          <ac:spMkLst>
            <pc:docMk/>
            <pc:sldMk cId="3685043205" sldId="273"/>
            <ac:spMk id="8" creationId="{A3045578-48F7-CA87-BA1D-6DDBB521488C}"/>
          </ac:spMkLst>
        </pc:spChg>
        <pc:spChg chg="add del mod">
          <ac:chgData name="Sidonie Bellot" userId="f041fed5-3b29-4fbe-b39f-1eb3a2a2735c" providerId="ADAL" clId="{B9C27054-782E-4CE7-AB41-5A708441F3A0}" dt="2023-09-23T15:15:44.494" v="1740" actId="478"/>
          <ac:spMkLst>
            <pc:docMk/>
            <pc:sldMk cId="3685043205" sldId="273"/>
            <ac:spMk id="9" creationId="{2C34D7B6-D566-A398-1C90-2665FAA84933}"/>
          </ac:spMkLst>
        </pc:spChg>
        <pc:spChg chg="add del mod">
          <ac:chgData name="Sidonie Bellot" userId="f041fed5-3b29-4fbe-b39f-1eb3a2a2735c" providerId="ADAL" clId="{B9C27054-782E-4CE7-AB41-5A708441F3A0}" dt="2023-09-23T15:15:44.494" v="1740" actId="478"/>
          <ac:spMkLst>
            <pc:docMk/>
            <pc:sldMk cId="3685043205" sldId="273"/>
            <ac:spMk id="10" creationId="{66FA241E-BD67-AE85-5E40-91D7E2E5DDA8}"/>
          </ac:spMkLst>
        </pc:spChg>
        <pc:spChg chg="add del mod">
          <ac:chgData name="Sidonie Bellot" userId="f041fed5-3b29-4fbe-b39f-1eb3a2a2735c" providerId="ADAL" clId="{B9C27054-782E-4CE7-AB41-5A708441F3A0}" dt="2023-09-23T15:15:44.494" v="1740" actId="478"/>
          <ac:spMkLst>
            <pc:docMk/>
            <pc:sldMk cId="3685043205" sldId="273"/>
            <ac:spMk id="11" creationId="{5A3A034A-EB69-7A6C-18B3-20DADC2A554D}"/>
          </ac:spMkLst>
        </pc:spChg>
        <pc:spChg chg="add del mod">
          <ac:chgData name="Sidonie Bellot" userId="f041fed5-3b29-4fbe-b39f-1eb3a2a2735c" providerId="ADAL" clId="{B9C27054-782E-4CE7-AB41-5A708441F3A0}" dt="2023-09-23T15:15:44.494" v="1740" actId="478"/>
          <ac:spMkLst>
            <pc:docMk/>
            <pc:sldMk cId="3685043205" sldId="273"/>
            <ac:spMk id="12" creationId="{B0CEF551-B6A1-172F-A207-EB76D7395B08}"/>
          </ac:spMkLst>
        </pc:spChg>
        <pc:spChg chg="add del mod">
          <ac:chgData name="Sidonie Bellot" userId="f041fed5-3b29-4fbe-b39f-1eb3a2a2735c" providerId="ADAL" clId="{B9C27054-782E-4CE7-AB41-5A708441F3A0}" dt="2023-09-23T15:15:44.494" v="1740" actId="478"/>
          <ac:spMkLst>
            <pc:docMk/>
            <pc:sldMk cId="3685043205" sldId="273"/>
            <ac:spMk id="13" creationId="{52B2C33A-2C3F-448F-DC95-0BA22B4ED37A}"/>
          </ac:spMkLst>
        </pc:spChg>
        <pc:spChg chg="add mod">
          <ac:chgData name="Sidonie Bellot" userId="f041fed5-3b29-4fbe-b39f-1eb3a2a2735c" providerId="ADAL" clId="{B9C27054-782E-4CE7-AB41-5A708441F3A0}" dt="2023-09-23T15:13:27.658" v="1723" actId="164"/>
          <ac:spMkLst>
            <pc:docMk/>
            <pc:sldMk cId="3685043205" sldId="273"/>
            <ac:spMk id="16" creationId="{298AE57E-2602-6D9F-602B-DADA396A5947}"/>
          </ac:spMkLst>
        </pc:spChg>
        <pc:spChg chg="add mod">
          <ac:chgData name="Sidonie Bellot" userId="f041fed5-3b29-4fbe-b39f-1eb3a2a2735c" providerId="ADAL" clId="{B9C27054-782E-4CE7-AB41-5A708441F3A0}" dt="2023-09-23T15:13:27.658" v="1723" actId="164"/>
          <ac:spMkLst>
            <pc:docMk/>
            <pc:sldMk cId="3685043205" sldId="273"/>
            <ac:spMk id="17" creationId="{A364D64B-8481-5B24-4110-2967F30FE7CA}"/>
          </ac:spMkLst>
        </pc:spChg>
        <pc:spChg chg="add del mod">
          <ac:chgData name="Sidonie Bellot" userId="f041fed5-3b29-4fbe-b39f-1eb3a2a2735c" providerId="ADAL" clId="{B9C27054-782E-4CE7-AB41-5A708441F3A0}" dt="2023-09-23T13:33:04.137" v="1631" actId="478"/>
          <ac:spMkLst>
            <pc:docMk/>
            <pc:sldMk cId="3685043205" sldId="273"/>
            <ac:spMk id="18" creationId="{9E858F1F-2A7B-0C6A-B40C-BE9A9B3F8C6F}"/>
          </ac:spMkLst>
        </pc:spChg>
        <pc:spChg chg="add mod">
          <ac:chgData name="Sidonie Bellot" userId="f041fed5-3b29-4fbe-b39f-1eb3a2a2735c" providerId="ADAL" clId="{B9C27054-782E-4CE7-AB41-5A708441F3A0}" dt="2023-09-23T15:13:27.658" v="1723" actId="164"/>
          <ac:spMkLst>
            <pc:docMk/>
            <pc:sldMk cId="3685043205" sldId="273"/>
            <ac:spMk id="19" creationId="{375E4AE6-1EB2-8BF6-A13A-21F9A8184880}"/>
          </ac:spMkLst>
        </pc:spChg>
        <pc:spChg chg="add mod">
          <ac:chgData name="Sidonie Bellot" userId="f041fed5-3b29-4fbe-b39f-1eb3a2a2735c" providerId="ADAL" clId="{B9C27054-782E-4CE7-AB41-5A708441F3A0}" dt="2023-09-23T15:13:27.658" v="1723" actId="164"/>
          <ac:spMkLst>
            <pc:docMk/>
            <pc:sldMk cId="3685043205" sldId="273"/>
            <ac:spMk id="20" creationId="{C784FCC4-ED12-9853-E671-33385E58248C}"/>
          </ac:spMkLst>
        </pc:spChg>
        <pc:spChg chg="add mod">
          <ac:chgData name="Sidonie Bellot" userId="f041fed5-3b29-4fbe-b39f-1eb3a2a2735c" providerId="ADAL" clId="{B9C27054-782E-4CE7-AB41-5A708441F3A0}" dt="2023-09-23T15:13:27.658" v="1723" actId="164"/>
          <ac:spMkLst>
            <pc:docMk/>
            <pc:sldMk cId="3685043205" sldId="273"/>
            <ac:spMk id="21" creationId="{792AB2E5-8549-9089-2EF5-2C571C98889E}"/>
          </ac:spMkLst>
        </pc:spChg>
        <pc:spChg chg="add mod topLvl">
          <ac:chgData name="Sidonie Bellot" userId="f041fed5-3b29-4fbe-b39f-1eb3a2a2735c" providerId="ADAL" clId="{B9C27054-782E-4CE7-AB41-5A708441F3A0}" dt="2023-09-23T16:08:12.030" v="3185" actId="165"/>
          <ac:spMkLst>
            <pc:docMk/>
            <pc:sldMk cId="3685043205" sldId="273"/>
            <ac:spMk id="23" creationId="{14D1C571-5BA6-6297-0449-817F1ACD5401}"/>
          </ac:spMkLst>
        </pc:spChg>
        <pc:spChg chg="add mod topLvl">
          <ac:chgData name="Sidonie Bellot" userId="f041fed5-3b29-4fbe-b39f-1eb3a2a2735c" providerId="ADAL" clId="{B9C27054-782E-4CE7-AB41-5A708441F3A0}" dt="2023-09-23T16:08:12.030" v="3185" actId="165"/>
          <ac:spMkLst>
            <pc:docMk/>
            <pc:sldMk cId="3685043205" sldId="273"/>
            <ac:spMk id="24" creationId="{1376372E-C58F-E263-BADB-E92192A5FC36}"/>
          </ac:spMkLst>
        </pc:spChg>
        <pc:spChg chg="del mod">
          <ac:chgData name="Sidonie Bellot" userId="f041fed5-3b29-4fbe-b39f-1eb3a2a2735c" providerId="ADAL" clId="{B9C27054-782E-4CE7-AB41-5A708441F3A0}" dt="2023-09-23T15:14:50.386" v="1734" actId="478"/>
          <ac:spMkLst>
            <pc:docMk/>
            <pc:sldMk cId="3685043205" sldId="273"/>
            <ac:spMk id="25" creationId="{94D9A748-0D19-E816-58E7-49611A331E16}"/>
          </ac:spMkLst>
        </pc:spChg>
        <pc:spChg chg="add del mod">
          <ac:chgData name="Sidonie Bellot" userId="f041fed5-3b29-4fbe-b39f-1eb3a2a2735c" providerId="ADAL" clId="{B9C27054-782E-4CE7-AB41-5A708441F3A0}" dt="2023-09-23T13:34:18.218" v="1656" actId="478"/>
          <ac:spMkLst>
            <pc:docMk/>
            <pc:sldMk cId="3685043205" sldId="273"/>
            <ac:spMk id="26" creationId="{8B5274DE-7A88-C131-BA58-C5BE0C27D5BC}"/>
          </ac:spMkLst>
        </pc:spChg>
        <pc:spChg chg="add mod topLvl">
          <ac:chgData name="Sidonie Bellot" userId="f041fed5-3b29-4fbe-b39f-1eb3a2a2735c" providerId="ADAL" clId="{B9C27054-782E-4CE7-AB41-5A708441F3A0}" dt="2023-09-23T16:08:12.030" v="3185" actId="165"/>
          <ac:spMkLst>
            <pc:docMk/>
            <pc:sldMk cId="3685043205" sldId="273"/>
            <ac:spMk id="27" creationId="{3D10636E-9712-90AF-7F10-219A2D6EE553}"/>
          </ac:spMkLst>
        </pc:spChg>
        <pc:spChg chg="add mod topLvl">
          <ac:chgData name="Sidonie Bellot" userId="f041fed5-3b29-4fbe-b39f-1eb3a2a2735c" providerId="ADAL" clId="{B9C27054-782E-4CE7-AB41-5A708441F3A0}" dt="2023-09-23T16:08:12.030" v="3185" actId="165"/>
          <ac:spMkLst>
            <pc:docMk/>
            <pc:sldMk cId="3685043205" sldId="273"/>
            <ac:spMk id="28" creationId="{C55277D4-0AFD-8E19-B7A6-FFF6052BD0B9}"/>
          </ac:spMkLst>
        </pc:spChg>
        <pc:spChg chg="add mod topLvl">
          <ac:chgData name="Sidonie Bellot" userId="f041fed5-3b29-4fbe-b39f-1eb3a2a2735c" providerId="ADAL" clId="{B9C27054-782E-4CE7-AB41-5A708441F3A0}" dt="2023-09-23T16:08:12.030" v="3185" actId="165"/>
          <ac:spMkLst>
            <pc:docMk/>
            <pc:sldMk cId="3685043205" sldId="273"/>
            <ac:spMk id="30" creationId="{AEB7157B-99B8-8F46-E6C2-956D3EF88A47}"/>
          </ac:spMkLst>
        </pc:spChg>
        <pc:spChg chg="add del mod">
          <ac:chgData name="Sidonie Bellot" userId="f041fed5-3b29-4fbe-b39f-1eb3a2a2735c" providerId="ADAL" clId="{B9C27054-782E-4CE7-AB41-5A708441F3A0}" dt="2023-09-23T16:10:39.698" v="3241" actId="478"/>
          <ac:spMkLst>
            <pc:docMk/>
            <pc:sldMk cId="3685043205" sldId="273"/>
            <ac:spMk id="36" creationId="{C82D8448-B4D5-37B2-1E84-DCF638DB908C}"/>
          </ac:spMkLst>
        </pc:spChg>
        <pc:spChg chg="add del mod">
          <ac:chgData name="Sidonie Bellot" userId="f041fed5-3b29-4fbe-b39f-1eb3a2a2735c" providerId="ADAL" clId="{B9C27054-782E-4CE7-AB41-5A708441F3A0}" dt="2023-09-23T16:10:39.698" v="3241" actId="478"/>
          <ac:spMkLst>
            <pc:docMk/>
            <pc:sldMk cId="3685043205" sldId="273"/>
            <ac:spMk id="37" creationId="{384BDE91-999D-A57A-1CB5-9E402E2B1597}"/>
          </ac:spMkLst>
        </pc:spChg>
        <pc:spChg chg="add del mod">
          <ac:chgData name="Sidonie Bellot" userId="f041fed5-3b29-4fbe-b39f-1eb3a2a2735c" providerId="ADAL" clId="{B9C27054-782E-4CE7-AB41-5A708441F3A0}" dt="2023-09-23T16:10:39.698" v="3241" actId="478"/>
          <ac:spMkLst>
            <pc:docMk/>
            <pc:sldMk cId="3685043205" sldId="273"/>
            <ac:spMk id="38" creationId="{8E7EBE84-47C9-5B01-40A8-F95FC61D0AB4}"/>
          </ac:spMkLst>
        </pc:spChg>
        <pc:spChg chg="add del mod">
          <ac:chgData name="Sidonie Bellot" userId="f041fed5-3b29-4fbe-b39f-1eb3a2a2735c" providerId="ADAL" clId="{B9C27054-782E-4CE7-AB41-5A708441F3A0}" dt="2023-09-23T16:10:39.698" v="3241" actId="478"/>
          <ac:spMkLst>
            <pc:docMk/>
            <pc:sldMk cId="3685043205" sldId="273"/>
            <ac:spMk id="39" creationId="{9CBB094A-C833-888A-122B-6FB0BF724DD9}"/>
          </ac:spMkLst>
        </pc:spChg>
        <pc:spChg chg="add mod">
          <ac:chgData name="Sidonie Bellot" userId="f041fed5-3b29-4fbe-b39f-1eb3a2a2735c" providerId="ADAL" clId="{B9C27054-782E-4CE7-AB41-5A708441F3A0}" dt="2023-09-23T16:14:32.882" v="3286" actId="1582"/>
          <ac:spMkLst>
            <pc:docMk/>
            <pc:sldMk cId="3685043205" sldId="273"/>
            <ac:spMk id="57" creationId="{D608F596-0057-EEAD-8FEC-DF4885B69388}"/>
          </ac:spMkLst>
        </pc:spChg>
        <pc:spChg chg="add mod">
          <ac:chgData name="Sidonie Bellot" userId="f041fed5-3b29-4fbe-b39f-1eb3a2a2735c" providerId="ADAL" clId="{B9C27054-782E-4CE7-AB41-5A708441F3A0}" dt="2023-09-23T16:14:46.438" v="3289" actId="1076"/>
          <ac:spMkLst>
            <pc:docMk/>
            <pc:sldMk cId="3685043205" sldId="273"/>
            <ac:spMk id="58" creationId="{207E126C-4010-1D42-C472-AD5856AADADB}"/>
          </ac:spMkLst>
        </pc:spChg>
        <pc:spChg chg="add mod">
          <ac:chgData name="Sidonie Bellot" userId="f041fed5-3b29-4fbe-b39f-1eb3a2a2735c" providerId="ADAL" clId="{B9C27054-782E-4CE7-AB41-5A708441F3A0}" dt="2023-09-23T16:14:58.726" v="3293" actId="1076"/>
          <ac:spMkLst>
            <pc:docMk/>
            <pc:sldMk cId="3685043205" sldId="273"/>
            <ac:spMk id="59" creationId="{81093F9D-6C17-CBEA-2C86-9E2516DD5C36}"/>
          </ac:spMkLst>
        </pc:spChg>
        <pc:spChg chg="add mod">
          <ac:chgData name="Sidonie Bellot" userId="f041fed5-3b29-4fbe-b39f-1eb3a2a2735c" providerId="ADAL" clId="{B9C27054-782E-4CE7-AB41-5A708441F3A0}" dt="2023-09-23T16:15:03.625" v="3295" actId="1076"/>
          <ac:spMkLst>
            <pc:docMk/>
            <pc:sldMk cId="3685043205" sldId="273"/>
            <ac:spMk id="60" creationId="{82FDAAC7-F213-B146-7D73-CEE10101AE8B}"/>
          </ac:spMkLst>
        </pc:spChg>
        <pc:grpChg chg="add del mod">
          <ac:chgData name="Sidonie Bellot" userId="f041fed5-3b29-4fbe-b39f-1eb3a2a2735c" providerId="ADAL" clId="{B9C27054-782E-4CE7-AB41-5A708441F3A0}" dt="2023-09-23T16:10:39.698" v="3241" actId="478"/>
          <ac:grpSpMkLst>
            <pc:docMk/>
            <pc:sldMk cId="3685043205" sldId="273"/>
            <ac:grpSpMk id="31" creationId="{2F47BDCF-EE07-F12E-D14F-94979DAC2520}"/>
          </ac:grpSpMkLst>
        </pc:grpChg>
        <pc:grpChg chg="add del mod">
          <ac:chgData name="Sidonie Bellot" userId="f041fed5-3b29-4fbe-b39f-1eb3a2a2735c" providerId="ADAL" clId="{B9C27054-782E-4CE7-AB41-5A708441F3A0}" dt="2023-09-23T16:10:39.698" v="3241" actId="478"/>
          <ac:grpSpMkLst>
            <pc:docMk/>
            <pc:sldMk cId="3685043205" sldId="273"/>
            <ac:grpSpMk id="32" creationId="{D18819B7-473A-C307-4957-C7919F1A521B}"/>
          </ac:grpSpMkLst>
        </pc:grpChg>
        <pc:grpChg chg="add mod">
          <ac:chgData name="Sidonie Bellot" userId="f041fed5-3b29-4fbe-b39f-1eb3a2a2735c" providerId="ADAL" clId="{B9C27054-782E-4CE7-AB41-5A708441F3A0}" dt="2023-09-23T16:14:01.833" v="3281" actId="1076"/>
          <ac:grpSpMkLst>
            <pc:docMk/>
            <pc:sldMk cId="3685043205" sldId="273"/>
            <ac:grpSpMk id="52" creationId="{B8BD37B0-F79A-C8C6-59D3-4597A8F5A5F6}"/>
          </ac:grpSpMkLst>
        </pc:grpChg>
        <pc:picChg chg="add del mod modCrop">
          <ac:chgData name="Sidonie Bellot" userId="f041fed5-3b29-4fbe-b39f-1eb3a2a2735c" providerId="ADAL" clId="{B9C27054-782E-4CE7-AB41-5A708441F3A0}" dt="2023-09-23T15:15:40.777" v="1739" actId="478"/>
          <ac:picMkLst>
            <pc:docMk/>
            <pc:sldMk cId="3685043205" sldId="273"/>
            <ac:picMk id="4" creationId="{D3CBEE1B-6A72-EB85-3E55-006EFB184E35}"/>
          </ac:picMkLst>
        </pc:picChg>
        <pc:picChg chg="add mod modCrop">
          <ac:chgData name="Sidonie Bellot" userId="f041fed5-3b29-4fbe-b39f-1eb3a2a2735c" providerId="ADAL" clId="{B9C27054-782E-4CE7-AB41-5A708441F3A0}" dt="2023-09-23T15:13:27.658" v="1723" actId="164"/>
          <ac:picMkLst>
            <pc:docMk/>
            <pc:sldMk cId="3685043205" sldId="273"/>
            <ac:picMk id="14" creationId="{5E955746-F337-F227-A84A-03B9268F713F}"/>
          </ac:picMkLst>
        </pc:picChg>
        <pc:picChg chg="add mod modCrop">
          <ac:chgData name="Sidonie Bellot" userId="f041fed5-3b29-4fbe-b39f-1eb3a2a2735c" providerId="ADAL" clId="{B9C27054-782E-4CE7-AB41-5A708441F3A0}" dt="2023-09-23T15:13:27.658" v="1723" actId="164"/>
          <ac:picMkLst>
            <pc:docMk/>
            <pc:sldMk cId="3685043205" sldId="273"/>
            <ac:picMk id="15" creationId="{CE619D20-23E0-A535-C075-80828B5CFC4E}"/>
          </ac:picMkLst>
        </pc:picChg>
        <pc:picChg chg="add mod topLvl">
          <ac:chgData name="Sidonie Bellot" userId="f041fed5-3b29-4fbe-b39f-1eb3a2a2735c" providerId="ADAL" clId="{B9C27054-782E-4CE7-AB41-5A708441F3A0}" dt="2023-09-23T16:08:12.030" v="3185" actId="165"/>
          <ac:picMkLst>
            <pc:docMk/>
            <pc:sldMk cId="3685043205" sldId="273"/>
            <ac:picMk id="22" creationId="{9BB5D751-B5A2-112C-B0A2-90E250050BC1}"/>
          </ac:picMkLst>
        </pc:picChg>
        <pc:picChg chg="add mod ord topLvl">
          <ac:chgData name="Sidonie Bellot" userId="f041fed5-3b29-4fbe-b39f-1eb3a2a2735c" providerId="ADAL" clId="{B9C27054-782E-4CE7-AB41-5A708441F3A0}" dt="2023-09-23T16:08:12.030" v="3185" actId="165"/>
          <ac:picMkLst>
            <pc:docMk/>
            <pc:sldMk cId="3685043205" sldId="273"/>
            <ac:picMk id="29" creationId="{81529280-E65B-B75C-FA87-BC503256A786}"/>
          </ac:picMkLst>
        </pc:picChg>
        <pc:picChg chg="add del mod modCrop">
          <ac:chgData name="Sidonie Bellot" userId="f041fed5-3b29-4fbe-b39f-1eb3a2a2735c" providerId="ADAL" clId="{B9C27054-782E-4CE7-AB41-5A708441F3A0}" dt="2023-09-23T15:14:17.306" v="1733" actId="478"/>
          <ac:picMkLst>
            <pc:docMk/>
            <pc:sldMk cId="3685043205" sldId="273"/>
            <ac:picMk id="33" creationId="{B9E21623-6DBA-9B18-093D-4BACBE96A949}"/>
          </ac:picMkLst>
        </pc:picChg>
        <pc:picChg chg="add mod modCrop">
          <ac:chgData name="Sidonie Bellot" userId="f041fed5-3b29-4fbe-b39f-1eb3a2a2735c" providerId="ADAL" clId="{B9C27054-782E-4CE7-AB41-5A708441F3A0}" dt="2023-09-23T16:10:47.146" v="3242" actId="732"/>
          <ac:picMkLst>
            <pc:docMk/>
            <pc:sldMk cId="3685043205" sldId="273"/>
            <ac:picMk id="35" creationId="{D58D73D9-F2A6-22B2-2C2E-0653187CD7D0}"/>
          </ac:picMkLst>
        </pc:picChg>
        <pc:cxnChg chg="add mod">
          <ac:chgData name="Sidonie Bellot" userId="f041fed5-3b29-4fbe-b39f-1eb3a2a2735c" providerId="ADAL" clId="{B9C27054-782E-4CE7-AB41-5A708441F3A0}" dt="2023-09-23T16:13:24.984" v="3274" actId="164"/>
          <ac:cxnSpMkLst>
            <pc:docMk/>
            <pc:sldMk cId="3685043205" sldId="273"/>
            <ac:cxnSpMk id="41" creationId="{09940A17-3DB2-60BE-EB37-0614CBA0DA1B}"/>
          </ac:cxnSpMkLst>
        </pc:cxnChg>
        <pc:cxnChg chg="add mod">
          <ac:chgData name="Sidonie Bellot" userId="f041fed5-3b29-4fbe-b39f-1eb3a2a2735c" providerId="ADAL" clId="{B9C27054-782E-4CE7-AB41-5A708441F3A0}" dt="2023-09-23T16:13:24.984" v="3274" actId="164"/>
          <ac:cxnSpMkLst>
            <pc:docMk/>
            <pc:sldMk cId="3685043205" sldId="273"/>
            <ac:cxnSpMk id="42" creationId="{7A4C41D2-36B6-E5B3-9C05-1EF7B5051951}"/>
          </ac:cxnSpMkLst>
        </pc:cxnChg>
        <pc:cxnChg chg="add mod">
          <ac:chgData name="Sidonie Bellot" userId="f041fed5-3b29-4fbe-b39f-1eb3a2a2735c" providerId="ADAL" clId="{B9C27054-782E-4CE7-AB41-5A708441F3A0}" dt="2023-09-23T16:13:24.984" v="3274" actId="164"/>
          <ac:cxnSpMkLst>
            <pc:docMk/>
            <pc:sldMk cId="3685043205" sldId="273"/>
            <ac:cxnSpMk id="43" creationId="{2B2F3FDE-31DD-25C7-E3D6-A39B32846753}"/>
          </ac:cxnSpMkLst>
        </pc:cxnChg>
        <pc:cxnChg chg="add mod">
          <ac:chgData name="Sidonie Bellot" userId="f041fed5-3b29-4fbe-b39f-1eb3a2a2735c" providerId="ADAL" clId="{B9C27054-782E-4CE7-AB41-5A708441F3A0}" dt="2023-09-23T16:13:24.984" v="3274" actId="164"/>
          <ac:cxnSpMkLst>
            <pc:docMk/>
            <pc:sldMk cId="3685043205" sldId="273"/>
            <ac:cxnSpMk id="44" creationId="{9D992BFD-9934-ED8F-48DF-4FC3805875B6}"/>
          </ac:cxnSpMkLst>
        </pc:cxnChg>
        <pc:cxnChg chg="add mod">
          <ac:chgData name="Sidonie Bellot" userId="f041fed5-3b29-4fbe-b39f-1eb3a2a2735c" providerId="ADAL" clId="{B9C27054-782E-4CE7-AB41-5A708441F3A0}" dt="2023-09-23T16:13:24.984" v="3274" actId="164"/>
          <ac:cxnSpMkLst>
            <pc:docMk/>
            <pc:sldMk cId="3685043205" sldId="273"/>
            <ac:cxnSpMk id="45" creationId="{4C99B861-C408-068F-4E63-ED0A8AF96D49}"/>
          </ac:cxnSpMkLst>
        </pc:cxnChg>
        <pc:cxnChg chg="add mod">
          <ac:chgData name="Sidonie Bellot" userId="f041fed5-3b29-4fbe-b39f-1eb3a2a2735c" providerId="ADAL" clId="{B9C27054-782E-4CE7-AB41-5A708441F3A0}" dt="2023-09-23T16:13:24.984" v="3274" actId="164"/>
          <ac:cxnSpMkLst>
            <pc:docMk/>
            <pc:sldMk cId="3685043205" sldId="273"/>
            <ac:cxnSpMk id="46" creationId="{99508C3F-1E5B-1086-2FD6-2603C7C73A65}"/>
          </ac:cxnSpMkLst>
        </pc:cxnChg>
        <pc:cxnChg chg="add mod">
          <ac:chgData name="Sidonie Bellot" userId="f041fed5-3b29-4fbe-b39f-1eb3a2a2735c" providerId="ADAL" clId="{B9C27054-782E-4CE7-AB41-5A708441F3A0}" dt="2023-09-23T16:13:24.984" v="3274" actId="164"/>
          <ac:cxnSpMkLst>
            <pc:docMk/>
            <pc:sldMk cId="3685043205" sldId="273"/>
            <ac:cxnSpMk id="47" creationId="{18B97A18-7157-14FD-91BB-BC1C8A90D6E7}"/>
          </ac:cxnSpMkLst>
        </pc:cxnChg>
        <pc:cxnChg chg="add mod">
          <ac:chgData name="Sidonie Bellot" userId="f041fed5-3b29-4fbe-b39f-1eb3a2a2735c" providerId="ADAL" clId="{B9C27054-782E-4CE7-AB41-5A708441F3A0}" dt="2023-09-23T16:13:24.984" v="3274" actId="164"/>
          <ac:cxnSpMkLst>
            <pc:docMk/>
            <pc:sldMk cId="3685043205" sldId="273"/>
            <ac:cxnSpMk id="48" creationId="{02D07E42-E740-8286-608C-B3B8E6E95144}"/>
          </ac:cxnSpMkLst>
        </pc:cxnChg>
        <pc:cxnChg chg="add mod">
          <ac:chgData name="Sidonie Bellot" userId="f041fed5-3b29-4fbe-b39f-1eb3a2a2735c" providerId="ADAL" clId="{B9C27054-782E-4CE7-AB41-5A708441F3A0}" dt="2023-09-23T16:13:24.984" v="3274" actId="164"/>
          <ac:cxnSpMkLst>
            <pc:docMk/>
            <pc:sldMk cId="3685043205" sldId="273"/>
            <ac:cxnSpMk id="49" creationId="{B618CADF-F61E-CF17-565B-D805B5E34722}"/>
          </ac:cxnSpMkLst>
        </pc:cxnChg>
        <pc:cxnChg chg="add mod">
          <ac:chgData name="Sidonie Bellot" userId="f041fed5-3b29-4fbe-b39f-1eb3a2a2735c" providerId="ADAL" clId="{B9C27054-782E-4CE7-AB41-5A708441F3A0}" dt="2023-09-23T16:13:24.984" v="3274" actId="164"/>
          <ac:cxnSpMkLst>
            <pc:docMk/>
            <pc:sldMk cId="3685043205" sldId="273"/>
            <ac:cxnSpMk id="50" creationId="{A4ED6B12-F856-2F3F-E5E4-2CB507F216F7}"/>
          </ac:cxnSpMkLst>
        </pc:cxnChg>
        <pc:cxnChg chg="add mod">
          <ac:chgData name="Sidonie Bellot" userId="f041fed5-3b29-4fbe-b39f-1eb3a2a2735c" providerId="ADAL" clId="{B9C27054-782E-4CE7-AB41-5A708441F3A0}" dt="2023-09-23T16:13:24.984" v="3274" actId="164"/>
          <ac:cxnSpMkLst>
            <pc:docMk/>
            <pc:sldMk cId="3685043205" sldId="273"/>
            <ac:cxnSpMk id="51" creationId="{F834F290-9BCD-1270-4850-D1589EDA3DE6}"/>
          </ac:cxnSpMkLst>
        </pc:cxnChg>
        <pc:cxnChg chg="add mod">
          <ac:chgData name="Sidonie Bellot" userId="f041fed5-3b29-4fbe-b39f-1eb3a2a2735c" providerId="ADAL" clId="{B9C27054-782E-4CE7-AB41-5A708441F3A0}" dt="2023-09-23T16:14:01.833" v="3281" actId="1076"/>
          <ac:cxnSpMkLst>
            <pc:docMk/>
            <pc:sldMk cId="3685043205" sldId="273"/>
            <ac:cxnSpMk id="54" creationId="{5601E695-B029-B154-00E1-E985BF6482A9}"/>
          </ac:cxnSpMkLst>
        </pc:cxnChg>
      </pc:sldChg>
      <pc:sldChg chg="addSp delSp modSp mod ord">
        <pc:chgData name="Sidonie Bellot" userId="f041fed5-3b29-4fbe-b39f-1eb3a2a2735c" providerId="ADAL" clId="{B9C27054-782E-4CE7-AB41-5A708441F3A0}" dt="2023-09-23T17:20:16.755" v="4434"/>
        <pc:sldMkLst>
          <pc:docMk/>
          <pc:sldMk cId="772867951" sldId="274"/>
        </pc:sldMkLst>
        <pc:spChg chg="del mod">
          <ac:chgData name="Sidonie Bellot" userId="f041fed5-3b29-4fbe-b39f-1eb3a2a2735c" providerId="ADAL" clId="{B9C27054-782E-4CE7-AB41-5A708441F3A0}" dt="2023-09-23T10:57:43.398" v="188" actId="478"/>
          <ac:spMkLst>
            <pc:docMk/>
            <pc:sldMk cId="772867951" sldId="274"/>
            <ac:spMk id="3" creationId="{F58EE0B4-4125-558F-3F10-1858462F4E72}"/>
          </ac:spMkLst>
        </pc:spChg>
        <pc:spChg chg="add mod">
          <ac:chgData name="Sidonie Bellot" userId="f041fed5-3b29-4fbe-b39f-1eb3a2a2735c" providerId="ADAL" clId="{B9C27054-782E-4CE7-AB41-5A708441F3A0}" dt="2023-09-23T11:00:18.001" v="197"/>
          <ac:spMkLst>
            <pc:docMk/>
            <pc:sldMk cId="772867951" sldId="274"/>
            <ac:spMk id="12" creationId="{4312F05D-9E64-FAC0-EA30-17892BBBB699}"/>
          </ac:spMkLst>
        </pc:spChg>
        <pc:picChg chg="add mod modCrop">
          <ac:chgData name="Sidonie Bellot" userId="f041fed5-3b29-4fbe-b39f-1eb3a2a2735c" providerId="ADAL" clId="{B9C27054-782E-4CE7-AB41-5A708441F3A0}" dt="2023-09-23T10:57:47.791" v="189" actId="1076"/>
          <ac:picMkLst>
            <pc:docMk/>
            <pc:sldMk cId="772867951" sldId="274"/>
            <ac:picMk id="5" creationId="{33207E05-67A4-FE7D-78EF-3C3EA48E0824}"/>
          </ac:picMkLst>
        </pc:picChg>
        <pc:picChg chg="add mod modCrop">
          <ac:chgData name="Sidonie Bellot" userId="f041fed5-3b29-4fbe-b39f-1eb3a2a2735c" providerId="ADAL" clId="{B9C27054-782E-4CE7-AB41-5A708441F3A0}" dt="2023-09-23T10:57:53.835" v="190" actId="1076"/>
          <ac:picMkLst>
            <pc:docMk/>
            <pc:sldMk cId="772867951" sldId="274"/>
            <ac:picMk id="7" creationId="{54512ED7-CE8D-C17F-AE8E-544276819CB8}"/>
          </ac:picMkLst>
        </pc:picChg>
        <pc:picChg chg="add mod modCrop">
          <ac:chgData name="Sidonie Bellot" userId="f041fed5-3b29-4fbe-b39f-1eb3a2a2735c" providerId="ADAL" clId="{B9C27054-782E-4CE7-AB41-5A708441F3A0}" dt="2023-09-23T10:57:55.789" v="191" actId="1076"/>
          <ac:picMkLst>
            <pc:docMk/>
            <pc:sldMk cId="772867951" sldId="274"/>
            <ac:picMk id="9" creationId="{89B3C44E-3DE6-A08A-949B-F01406E49409}"/>
          </ac:picMkLst>
        </pc:picChg>
        <pc:picChg chg="add mod modCrop">
          <ac:chgData name="Sidonie Bellot" userId="f041fed5-3b29-4fbe-b39f-1eb3a2a2735c" providerId="ADAL" clId="{B9C27054-782E-4CE7-AB41-5A708441F3A0}" dt="2023-09-23T11:00:11.088" v="196" actId="1076"/>
          <ac:picMkLst>
            <pc:docMk/>
            <pc:sldMk cId="772867951" sldId="274"/>
            <ac:picMk id="11" creationId="{FEC7426D-2FF2-0150-1F9B-8A7E6B40E5E3}"/>
          </ac:picMkLst>
        </pc:picChg>
      </pc:sldChg>
      <pc:sldChg chg="modSp mod">
        <pc:chgData name="Sidonie Bellot" userId="f041fed5-3b29-4fbe-b39f-1eb3a2a2735c" providerId="ADAL" clId="{B9C27054-782E-4CE7-AB41-5A708441F3A0}" dt="2023-09-23T11:55:16.641" v="825" actId="207"/>
        <pc:sldMkLst>
          <pc:docMk/>
          <pc:sldMk cId="930314360" sldId="279"/>
        </pc:sldMkLst>
        <pc:spChg chg="mod">
          <ac:chgData name="Sidonie Bellot" userId="f041fed5-3b29-4fbe-b39f-1eb3a2a2735c" providerId="ADAL" clId="{B9C27054-782E-4CE7-AB41-5A708441F3A0}" dt="2023-09-23T11:55:16.641" v="825" actId="207"/>
          <ac:spMkLst>
            <pc:docMk/>
            <pc:sldMk cId="930314360" sldId="279"/>
            <ac:spMk id="3" creationId="{81332016-DEDF-B881-0EF5-E02AD0294278}"/>
          </ac:spMkLst>
        </pc:spChg>
      </pc:sldChg>
      <pc:sldChg chg="addSp delSp modSp mod">
        <pc:chgData name="Sidonie Bellot" userId="f041fed5-3b29-4fbe-b39f-1eb3a2a2735c" providerId="ADAL" clId="{B9C27054-782E-4CE7-AB41-5A708441F3A0}" dt="2023-09-23T11:56:22.473" v="832" actId="207"/>
        <pc:sldMkLst>
          <pc:docMk/>
          <pc:sldMk cId="1958420190" sldId="280"/>
        </pc:sldMkLst>
        <pc:spChg chg="del">
          <ac:chgData name="Sidonie Bellot" userId="f041fed5-3b29-4fbe-b39f-1eb3a2a2735c" providerId="ADAL" clId="{B9C27054-782E-4CE7-AB41-5A708441F3A0}" dt="2023-09-23T11:56:11.411" v="829" actId="478"/>
          <ac:spMkLst>
            <pc:docMk/>
            <pc:sldMk cId="1958420190" sldId="280"/>
            <ac:spMk id="3" creationId="{81332016-DEDF-B881-0EF5-E02AD0294278}"/>
          </ac:spMkLst>
        </pc:spChg>
        <pc:spChg chg="add mod">
          <ac:chgData name="Sidonie Bellot" userId="f041fed5-3b29-4fbe-b39f-1eb3a2a2735c" providerId="ADAL" clId="{B9C27054-782E-4CE7-AB41-5A708441F3A0}" dt="2023-09-23T11:56:22.473" v="832" actId="207"/>
          <ac:spMkLst>
            <pc:docMk/>
            <pc:sldMk cId="1958420190" sldId="280"/>
            <ac:spMk id="4" creationId="{647E1DBA-581B-86D2-3615-D594F32C4A59}"/>
          </ac:spMkLst>
        </pc:spChg>
      </pc:sldChg>
      <pc:sldChg chg="addSp delSp modSp mod ord">
        <pc:chgData name="Sidonie Bellot" userId="f041fed5-3b29-4fbe-b39f-1eb3a2a2735c" providerId="ADAL" clId="{B9C27054-782E-4CE7-AB41-5A708441F3A0}" dt="2023-09-23T11:57:49.669" v="838"/>
        <pc:sldMkLst>
          <pc:docMk/>
          <pc:sldMk cId="1143669074" sldId="281"/>
        </pc:sldMkLst>
        <pc:spChg chg="del">
          <ac:chgData name="Sidonie Bellot" userId="f041fed5-3b29-4fbe-b39f-1eb3a2a2735c" providerId="ADAL" clId="{B9C27054-782E-4CE7-AB41-5A708441F3A0}" dt="2023-09-23T11:56:31.044" v="833" actId="478"/>
          <ac:spMkLst>
            <pc:docMk/>
            <pc:sldMk cId="1143669074" sldId="281"/>
            <ac:spMk id="3" creationId="{81332016-DEDF-B881-0EF5-E02AD0294278}"/>
          </ac:spMkLst>
        </pc:spChg>
        <pc:spChg chg="add mod">
          <ac:chgData name="Sidonie Bellot" userId="f041fed5-3b29-4fbe-b39f-1eb3a2a2735c" providerId="ADAL" clId="{B9C27054-782E-4CE7-AB41-5A708441F3A0}" dt="2023-09-23T11:56:40.022" v="836" actId="207"/>
          <ac:spMkLst>
            <pc:docMk/>
            <pc:sldMk cId="1143669074" sldId="281"/>
            <ac:spMk id="4" creationId="{936B9795-4374-D865-E221-CF93279AC16A}"/>
          </ac:spMkLst>
        </pc:spChg>
      </pc:sldChg>
      <pc:sldChg chg="ord">
        <pc:chgData name="Sidonie Bellot" userId="f041fed5-3b29-4fbe-b39f-1eb3a2a2735c" providerId="ADAL" clId="{B9C27054-782E-4CE7-AB41-5A708441F3A0}" dt="2023-09-23T18:01:19.010" v="4479"/>
        <pc:sldMkLst>
          <pc:docMk/>
          <pc:sldMk cId="2325258125" sldId="285"/>
        </pc:sldMkLst>
      </pc:sldChg>
      <pc:sldChg chg="addSp delSp modSp mod">
        <pc:chgData name="Sidonie Bellot" userId="f041fed5-3b29-4fbe-b39f-1eb3a2a2735c" providerId="ADAL" clId="{B9C27054-782E-4CE7-AB41-5A708441F3A0}" dt="2023-09-23T10:55:06.492" v="175" actId="1076"/>
        <pc:sldMkLst>
          <pc:docMk/>
          <pc:sldMk cId="3621802969" sldId="287"/>
        </pc:sldMkLst>
        <pc:spChg chg="add mod">
          <ac:chgData name="Sidonie Bellot" userId="f041fed5-3b29-4fbe-b39f-1eb3a2a2735c" providerId="ADAL" clId="{B9C27054-782E-4CE7-AB41-5A708441F3A0}" dt="2023-09-23T10:41:30.615" v="112"/>
          <ac:spMkLst>
            <pc:docMk/>
            <pc:sldMk cId="3621802969" sldId="287"/>
            <ac:spMk id="5" creationId="{509C19EC-CEA9-0009-0A93-A2A3C232E9BD}"/>
          </ac:spMkLst>
        </pc:spChg>
        <pc:spChg chg="mod">
          <ac:chgData name="Sidonie Bellot" userId="f041fed5-3b29-4fbe-b39f-1eb3a2a2735c" providerId="ADAL" clId="{B9C27054-782E-4CE7-AB41-5A708441F3A0}" dt="2023-09-23T10:54:34.645" v="170" actId="1076"/>
          <ac:spMkLst>
            <pc:docMk/>
            <pc:sldMk cId="3621802969" sldId="287"/>
            <ac:spMk id="10" creationId="{9ED2A4FE-6D44-6814-FFC8-2986EDEBD3C7}"/>
          </ac:spMkLst>
        </pc:spChg>
        <pc:picChg chg="del mod">
          <ac:chgData name="Sidonie Bellot" userId="f041fed5-3b29-4fbe-b39f-1eb3a2a2735c" providerId="ADAL" clId="{B9C27054-782E-4CE7-AB41-5A708441F3A0}" dt="2023-09-23T10:54:22.810" v="166" actId="478"/>
          <ac:picMkLst>
            <pc:docMk/>
            <pc:sldMk cId="3621802969" sldId="287"/>
            <ac:picMk id="3" creationId="{1522D4E9-C1FF-6804-84CF-BD6A977323A6}"/>
          </ac:picMkLst>
        </pc:picChg>
        <pc:picChg chg="del">
          <ac:chgData name="Sidonie Bellot" userId="f041fed5-3b29-4fbe-b39f-1eb3a2a2735c" providerId="ADAL" clId="{B9C27054-782E-4CE7-AB41-5A708441F3A0}" dt="2023-09-23T10:39:26.670" v="90" actId="478"/>
          <ac:picMkLst>
            <pc:docMk/>
            <pc:sldMk cId="3621802969" sldId="287"/>
            <ac:picMk id="4" creationId="{CCB003B4-BEF6-9D69-4538-5C736BFAF3E6}"/>
          </ac:picMkLst>
        </pc:picChg>
        <pc:picChg chg="del">
          <ac:chgData name="Sidonie Bellot" userId="f041fed5-3b29-4fbe-b39f-1eb3a2a2735c" providerId="ADAL" clId="{B9C27054-782E-4CE7-AB41-5A708441F3A0}" dt="2023-09-23T10:39:24.853" v="89" actId="478"/>
          <ac:picMkLst>
            <pc:docMk/>
            <pc:sldMk cId="3621802969" sldId="287"/>
            <ac:picMk id="9" creationId="{4AC87AE4-264D-7E6F-C60E-5EF012D71ED3}"/>
          </ac:picMkLst>
        </pc:picChg>
        <pc:picChg chg="add mod modCrop">
          <ac:chgData name="Sidonie Bellot" userId="f041fed5-3b29-4fbe-b39f-1eb3a2a2735c" providerId="ADAL" clId="{B9C27054-782E-4CE7-AB41-5A708441F3A0}" dt="2023-09-23T10:54:30.836" v="169" actId="14100"/>
          <ac:picMkLst>
            <pc:docMk/>
            <pc:sldMk cId="3621802969" sldId="287"/>
            <ac:picMk id="11" creationId="{C347D7ED-A641-9610-DD3E-49F460890CDB}"/>
          </ac:picMkLst>
        </pc:picChg>
        <pc:picChg chg="add mod modCrop">
          <ac:chgData name="Sidonie Bellot" userId="f041fed5-3b29-4fbe-b39f-1eb3a2a2735c" providerId="ADAL" clId="{B9C27054-782E-4CE7-AB41-5A708441F3A0}" dt="2023-09-23T10:55:06.492" v="175" actId="1076"/>
          <ac:picMkLst>
            <pc:docMk/>
            <pc:sldMk cId="3621802969" sldId="287"/>
            <ac:picMk id="12" creationId="{A53B3813-51E7-9DE0-57F7-BCA2F55366AE}"/>
          </ac:picMkLst>
        </pc:picChg>
      </pc:sldChg>
      <pc:sldChg chg="addSp modSp">
        <pc:chgData name="Sidonie Bellot" userId="f041fed5-3b29-4fbe-b39f-1eb3a2a2735c" providerId="ADAL" clId="{B9C27054-782E-4CE7-AB41-5A708441F3A0}" dt="2023-09-23T10:55:36.828" v="177"/>
        <pc:sldMkLst>
          <pc:docMk/>
          <pc:sldMk cId="15277053" sldId="290"/>
        </pc:sldMkLst>
        <pc:spChg chg="add mod">
          <ac:chgData name="Sidonie Bellot" userId="f041fed5-3b29-4fbe-b39f-1eb3a2a2735c" providerId="ADAL" clId="{B9C27054-782E-4CE7-AB41-5A708441F3A0}" dt="2023-09-23T10:55:36.828" v="177"/>
          <ac:spMkLst>
            <pc:docMk/>
            <pc:sldMk cId="15277053" sldId="290"/>
            <ac:spMk id="6" creationId="{F3F8FC56-CF0A-2A05-15C1-BC169706B1A2}"/>
          </ac:spMkLst>
        </pc:spChg>
        <pc:picChg chg="add mod">
          <ac:chgData name="Sidonie Bellot" userId="f041fed5-3b29-4fbe-b39f-1eb3a2a2735c" providerId="ADAL" clId="{B9C27054-782E-4CE7-AB41-5A708441F3A0}" dt="2023-09-23T10:55:16.825" v="176"/>
          <ac:picMkLst>
            <pc:docMk/>
            <pc:sldMk cId="15277053" sldId="290"/>
            <ac:picMk id="4" creationId="{64571F4F-02DE-1C26-16F8-B2ADC69B4BC1}"/>
          </ac:picMkLst>
        </pc:picChg>
      </pc:sldChg>
      <pc:sldChg chg="delSp modSp mod">
        <pc:chgData name="Sidonie Bellot" userId="f041fed5-3b29-4fbe-b39f-1eb3a2a2735c" providerId="ADAL" clId="{B9C27054-782E-4CE7-AB41-5A708441F3A0}" dt="2023-09-23T19:06:12.894" v="4873" actId="20577"/>
        <pc:sldMkLst>
          <pc:docMk/>
          <pc:sldMk cId="645109576" sldId="415"/>
        </pc:sldMkLst>
        <pc:spChg chg="mod">
          <ac:chgData name="Sidonie Bellot" userId="f041fed5-3b29-4fbe-b39f-1eb3a2a2735c" providerId="ADAL" clId="{B9C27054-782E-4CE7-AB41-5A708441F3A0}" dt="2023-09-23T19:06:12.894" v="4873" actId="20577"/>
          <ac:spMkLst>
            <pc:docMk/>
            <pc:sldMk cId="645109576" sldId="415"/>
            <ac:spMk id="2" creationId="{261B488A-22F7-3F17-BBD5-86E0EABC9375}"/>
          </ac:spMkLst>
        </pc:spChg>
        <pc:spChg chg="mod">
          <ac:chgData name="Sidonie Bellot" userId="f041fed5-3b29-4fbe-b39f-1eb3a2a2735c" providerId="ADAL" clId="{B9C27054-782E-4CE7-AB41-5A708441F3A0}" dt="2023-09-23T19:00:25.357" v="4559" actId="255"/>
          <ac:spMkLst>
            <pc:docMk/>
            <pc:sldMk cId="645109576" sldId="415"/>
            <ac:spMk id="3" creationId="{0FB176AA-D61F-C48B-572B-34CFC32FC238}"/>
          </ac:spMkLst>
        </pc:spChg>
        <pc:spChg chg="del">
          <ac:chgData name="Sidonie Bellot" userId="f041fed5-3b29-4fbe-b39f-1eb3a2a2735c" providerId="ADAL" clId="{B9C27054-782E-4CE7-AB41-5A708441F3A0}" dt="2023-09-23T18:06:16.990" v="4557" actId="478"/>
          <ac:spMkLst>
            <pc:docMk/>
            <pc:sldMk cId="645109576" sldId="415"/>
            <ac:spMk id="4" creationId="{9DA11CBA-5039-B175-5E78-6EA22EC73C1E}"/>
          </ac:spMkLst>
        </pc:spChg>
      </pc:sldChg>
      <pc:sldChg chg="addSp modSp new mod">
        <pc:chgData name="Sidonie Bellot" userId="f041fed5-3b29-4fbe-b39f-1eb3a2a2735c" providerId="ADAL" clId="{B9C27054-782E-4CE7-AB41-5A708441F3A0}" dt="2023-09-23T10:41:21.707" v="111" actId="20577"/>
        <pc:sldMkLst>
          <pc:docMk/>
          <pc:sldMk cId="1817037558" sldId="419"/>
        </pc:sldMkLst>
        <pc:spChg chg="add mod">
          <ac:chgData name="Sidonie Bellot" userId="f041fed5-3b29-4fbe-b39f-1eb3a2a2735c" providerId="ADAL" clId="{B9C27054-782E-4CE7-AB41-5A708441F3A0}" dt="2023-09-23T10:41:21.707" v="111" actId="20577"/>
          <ac:spMkLst>
            <pc:docMk/>
            <pc:sldMk cId="1817037558" sldId="419"/>
            <ac:spMk id="4" creationId="{DA7F7BC3-AC5A-60D3-DD61-1FBCBECD06EC}"/>
          </ac:spMkLst>
        </pc:spChg>
        <pc:picChg chg="add mod modCrop">
          <ac:chgData name="Sidonie Bellot" userId="f041fed5-3b29-4fbe-b39f-1eb3a2a2735c" providerId="ADAL" clId="{B9C27054-782E-4CE7-AB41-5A708441F3A0}" dt="2023-09-23T10:38:30.686" v="88" actId="1076"/>
          <ac:picMkLst>
            <pc:docMk/>
            <pc:sldMk cId="1817037558" sldId="419"/>
            <ac:picMk id="3" creationId="{096C7822-6ED9-BE63-6992-5F6064DEA4C2}"/>
          </ac:picMkLst>
        </pc:picChg>
      </pc:sldChg>
      <pc:sldChg chg="addSp delSp modSp new del mod ord">
        <pc:chgData name="Sidonie Bellot" userId="f041fed5-3b29-4fbe-b39f-1eb3a2a2735c" providerId="ADAL" clId="{B9C27054-782E-4CE7-AB41-5A708441F3A0}" dt="2023-09-23T16:43:28.369" v="3898" actId="47"/>
        <pc:sldMkLst>
          <pc:docMk/>
          <pc:sldMk cId="2012089422" sldId="420"/>
        </pc:sldMkLst>
        <pc:spChg chg="add mod">
          <ac:chgData name="Sidonie Bellot" userId="f041fed5-3b29-4fbe-b39f-1eb3a2a2735c" providerId="ADAL" clId="{B9C27054-782E-4CE7-AB41-5A708441F3A0}" dt="2023-09-23T10:41:37.097" v="113"/>
          <ac:spMkLst>
            <pc:docMk/>
            <pc:sldMk cId="2012089422" sldId="420"/>
            <ac:spMk id="4" creationId="{F7E6B602-83B8-02B2-169D-2A7AEAD3ED6C}"/>
          </ac:spMkLst>
        </pc:spChg>
        <pc:picChg chg="add del mod modCrop">
          <ac:chgData name="Sidonie Bellot" userId="f041fed5-3b29-4fbe-b39f-1eb3a2a2735c" providerId="ADAL" clId="{B9C27054-782E-4CE7-AB41-5A708441F3A0}" dt="2023-09-23T16:43:25.707" v="3897" actId="478"/>
          <ac:picMkLst>
            <pc:docMk/>
            <pc:sldMk cId="2012089422" sldId="420"/>
            <ac:picMk id="3" creationId="{2D955238-9467-C8F8-5270-E2B97B978603}"/>
          </ac:picMkLst>
        </pc:picChg>
      </pc:sldChg>
      <pc:sldChg chg="addSp modSp new mod ord">
        <pc:chgData name="Sidonie Bellot" userId="f041fed5-3b29-4fbe-b39f-1eb3a2a2735c" providerId="ADAL" clId="{B9C27054-782E-4CE7-AB41-5A708441F3A0}" dt="2023-09-23T12:06:12.104" v="1224" actId="1076"/>
        <pc:sldMkLst>
          <pc:docMk/>
          <pc:sldMk cId="1365793638" sldId="421"/>
        </pc:sldMkLst>
        <pc:spChg chg="add mod">
          <ac:chgData name="Sidonie Bellot" userId="f041fed5-3b29-4fbe-b39f-1eb3a2a2735c" providerId="ADAL" clId="{B9C27054-782E-4CE7-AB41-5A708441F3A0}" dt="2023-09-23T10:44:02.225" v="120"/>
          <ac:spMkLst>
            <pc:docMk/>
            <pc:sldMk cId="1365793638" sldId="421"/>
            <ac:spMk id="4" creationId="{8B48DE88-5A4D-12AA-0073-3EE6ACF5FF13}"/>
          </ac:spMkLst>
        </pc:spChg>
        <pc:spChg chg="add mod">
          <ac:chgData name="Sidonie Bellot" userId="f041fed5-3b29-4fbe-b39f-1eb3a2a2735c" providerId="ADAL" clId="{B9C27054-782E-4CE7-AB41-5A708441F3A0}" dt="2023-09-23T11:52:24.561" v="735" actId="20577"/>
          <ac:spMkLst>
            <pc:docMk/>
            <pc:sldMk cId="1365793638" sldId="421"/>
            <ac:spMk id="5" creationId="{BCEF5D76-F210-A1A6-E701-EEF1AECBE83C}"/>
          </ac:spMkLst>
        </pc:spChg>
        <pc:spChg chg="add mod">
          <ac:chgData name="Sidonie Bellot" userId="f041fed5-3b29-4fbe-b39f-1eb3a2a2735c" providerId="ADAL" clId="{B9C27054-782E-4CE7-AB41-5A708441F3A0}" dt="2023-09-23T12:06:06.340" v="1223" actId="20577"/>
          <ac:spMkLst>
            <pc:docMk/>
            <pc:sldMk cId="1365793638" sldId="421"/>
            <ac:spMk id="7" creationId="{906B6DEA-FBF2-2974-6444-4D4CF6EDEE74}"/>
          </ac:spMkLst>
        </pc:spChg>
        <pc:picChg chg="add mod modCrop">
          <ac:chgData name="Sidonie Bellot" userId="f041fed5-3b29-4fbe-b39f-1eb3a2a2735c" providerId="ADAL" clId="{B9C27054-782E-4CE7-AB41-5A708441F3A0}" dt="2023-09-23T11:52:30.387" v="738" actId="1076"/>
          <ac:picMkLst>
            <pc:docMk/>
            <pc:sldMk cId="1365793638" sldId="421"/>
            <ac:picMk id="3" creationId="{59D0081A-A5A5-6D3F-86B7-A437744F7D99}"/>
          </ac:picMkLst>
        </pc:picChg>
        <pc:picChg chg="add mod">
          <ac:chgData name="Sidonie Bellot" userId="f041fed5-3b29-4fbe-b39f-1eb3a2a2735c" providerId="ADAL" clId="{B9C27054-782E-4CE7-AB41-5A708441F3A0}" dt="2023-09-23T12:06:12.104" v="1224" actId="1076"/>
          <ac:picMkLst>
            <pc:docMk/>
            <pc:sldMk cId="1365793638" sldId="421"/>
            <ac:picMk id="6" creationId="{6EA47C32-BAC4-7E0D-E294-EB8EC3180435}"/>
          </ac:picMkLst>
        </pc:picChg>
      </pc:sldChg>
      <pc:sldChg chg="addSp delSp modSp new del mod ord">
        <pc:chgData name="Sidonie Bellot" userId="f041fed5-3b29-4fbe-b39f-1eb3a2a2735c" providerId="ADAL" clId="{B9C27054-782E-4CE7-AB41-5A708441F3A0}" dt="2023-09-23T16:41:42.440" v="3872" actId="47"/>
        <pc:sldMkLst>
          <pc:docMk/>
          <pc:sldMk cId="57358497" sldId="422"/>
        </pc:sldMkLst>
        <pc:spChg chg="add del mod">
          <ac:chgData name="Sidonie Bellot" userId="f041fed5-3b29-4fbe-b39f-1eb3a2a2735c" providerId="ADAL" clId="{B9C27054-782E-4CE7-AB41-5A708441F3A0}" dt="2023-09-23T16:41:37.760" v="3870" actId="21"/>
          <ac:spMkLst>
            <pc:docMk/>
            <pc:sldMk cId="57358497" sldId="422"/>
            <ac:spMk id="4" creationId="{950335E5-4377-0F39-B35B-CFFCA2F652D4}"/>
          </ac:spMkLst>
        </pc:spChg>
        <pc:spChg chg="add del mod">
          <ac:chgData name="Sidonie Bellot" userId="f041fed5-3b29-4fbe-b39f-1eb3a2a2735c" providerId="ADAL" clId="{B9C27054-782E-4CE7-AB41-5A708441F3A0}" dt="2023-09-23T16:41:37.760" v="3870" actId="21"/>
          <ac:spMkLst>
            <pc:docMk/>
            <pc:sldMk cId="57358497" sldId="422"/>
            <ac:spMk id="7" creationId="{567859BA-9924-1ADB-4D13-85C4C0BDAD0C}"/>
          </ac:spMkLst>
        </pc:spChg>
        <pc:spChg chg="add mod">
          <ac:chgData name="Sidonie Bellot" userId="f041fed5-3b29-4fbe-b39f-1eb3a2a2735c" providerId="ADAL" clId="{B9C27054-782E-4CE7-AB41-5A708441F3A0}" dt="2023-09-23T16:40:49.305" v="3854" actId="1076"/>
          <ac:spMkLst>
            <pc:docMk/>
            <pc:sldMk cId="57358497" sldId="422"/>
            <ac:spMk id="9" creationId="{C6E26300-B32A-DF8D-1509-D0F3E8DAF39E}"/>
          </ac:spMkLst>
        </pc:spChg>
        <pc:picChg chg="add del mod modCrop">
          <ac:chgData name="Sidonie Bellot" userId="f041fed5-3b29-4fbe-b39f-1eb3a2a2735c" providerId="ADAL" clId="{B9C27054-782E-4CE7-AB41-5A708441F3A0}" dt="2023-09-23T16:41:37.760" v="3870" actId="21"/>
          <ac:picMkLst>
            <pc:docMk/>
            <pc:sldMk cId="57358497" sldId="422"/>
            <ac:picMk id="3" creationId="{37FCD49F-47C3-D669-EEF9-9C6213F73B7F}"/>
          </ac:picMkLst>
        </pc:picChg>
        <pc:picChg chg="add del mod">
          <ac:chgData name="Sidonie Bellot" userId="f041fed5-3b29-4fbe-b39f-1eb3a2a2735c" providerId="ADAL" clId="{B9C27054-782E-4CE7-AB41-5A708441F3A0}" dt="2023-09-23T16:41:37.760" v="3870" actId="21"/>
          <ac:picMkLst>
            <pc:docMk/>
            <pc:sldMk cId="57358497" sldId="422"/>
            <ac:picMk id="5" creationId="{E49D6084-0342-8F74-4B5C-384AD330F4E3}"/>
          </ac:picMkLst>
        </pc:picChg>
        <pc:picChg chg="add del mod">
          <ac:chgData name="Sidonie Bellot" userId="f041fed5-3b29-4fbe-b39f-1eb3a2a2735c" providerId="ADAL" clId="{B9C27054-782E-4CE7-AB41-5A708441F3A0}" dt="2023-09-23T16:41:37.760" v="3870" actId="21"/>
          <ac:picMkLst>
            <pc:docMk/>
            <pc:sldMk cId="57358497" sldId="422"/>
            <ac:picMk id="6" creationId="{978C520F-404C-7DBD-9FEF-AD7EB09AF5FF}"/>
          </ac:picMkLst>
        </pc:picChg>
        <pc:picChg chg="add del mod modCrop">
          <ac:chgData name="Sidonie Bellot" userId="f041fed5-3b29-4fbe-b39f-1eb3a2a2735c" providerId="ADAL" clId="{B9C27054-782E-4CE7-AB41-5A708441F3A0}" dt="2023-09-23T16:41:37.760" v="3870" actId="21"/>
          <ac:picMkLst>
            <pc:docMk/>
            <pc:sldMk cId="57358497" sldId="422"/>
            <ac:picMk id="8" creationId="{30509D0D-74F3-AE74-C387-3FB77053A4D0}"/>
          </ac:picMkLst>
        </pc:picChg>
      </pc:sldChg>
      <pc:sldChg chg="addSp delSp modSp new del mod">
        <pc:chgData name="Sidonie Bellot" userId="f041fed5-3b29-4fbe-b39f-1eb3a2a2735c" providerId="ADAL" clId="{B9C27054-782E-4CE7-AB41-5A708441F3A0}" dt="2023-09-23T17:04:09.228" v="4211" actId="47"/>
        <pc:sldMkLst>
          <pc:docMk/>
          <pc:sldMk cId="2528685053" sldId="423"/>
        </pc:sldMkLst>
        <pc:spChg chg="add mod">
          <ac:chgData name="Sidonie Bellot" userId="f041fed5-3b29-4fbe-b39f-1eb3a2a2735c" providerId="ADAL" clId="{B9C27054-782E-4CE7-AB41-5A708441F3A0}" dt="2023-09-23T10:47:17.245" v="137"/>
          <ac:spMkLst>
            <pc:docMk/>
            <pc:sldMk cId="2528685053" sldId="423"/>
            <ac:spMk id="4" creationId="{6F77F821-FC95-ED34-53EC-757D613D4B0B}"/>
          </ac:spMkLst>
        </pc:spChg>
        <pc:spChg chg="add del mod">
          <ac:chgData name="Sidonie Bellot" userId="f041fed5-3b29-4fbe-b39f-1eb3a2a2735c" providerId="ADAL" clId="{B9C27054-782E-4CE7-AB41-5A708441F3A0}" dt="2023-09-23T16:59:47.336" v="4129" actId="21"/>
          <ac:spMkLst>
            <pc:docMk/>
            <pc:sldMk cId="2528685053" sldId="423"/>
            <ac:spMk id="5" creationId="{7129D384-4631-0459-2433-8CBA480B6F72}"/>
          </ac:spMkLst>
        </pc:spChg>
        <pc:picChg chg="add del mod modCrop">
          <ac:chgData name="Sidonie Bellot" userId="f041fed5-3b29-4fbe-b39f-1eb3a2a2735c" providerId="ADAL" clId="{B9C27054-782E-4CE7-AB41-5A708441F3A0}" dt="2023-09-23T16:41:48.666" v="3873" actId="21"/>
          <ac:picMkLst>
            <pc:docMk/>
            <pc:sldMk cId="2528685053" sldId="423"/>
            <ac:picMk id="3" creationId="{8AA8923A-2019-C59F-385C-397A8B0A896A}"/>
          </ac:picMkLst>
        </pc:picChg>
        <pc:picChg chg="add del mod">
          <ac:chgData name="Sidonie Bellot" userId="f041fed5-3b29-4fbe-b39f-1eb3a2a2735c" providerId="ADAL" clId="{B9C27054-782E-4CE7-AB41-5A708441F3A0}" dt="2023-09-23T16:43:19.371" v="3895" actId="478"/>
          <ac:picMkLst>
            <pc:docMk/>
            <pc:sldMk cId="2528685053" sldId="423"/>
            <ac:picMk id="7" creationId="{E2D1F36B-DA81-7B93-BB23-4A033C2D1592}"/>
          </ac:picMkLst>
        </pc:picChg>
        <pc:picChg chg="add del mod modCrop">
          <ac:chgData name="Sidonie Bellot" userId="f041fed5-3b29-4fbe-b39f-1eb3a2a2735c" providerId="ADAL" clId="{B9C27054-782E-4CE7-AB41-5A708441F3A0}" dt="2023-09-23T16:43:20.155" v="3896" actId="478"/>
          <ac:picMkLst>
            <pc:docMk/>
            <pc:sldMk cId="2528685053" sldId="423"/>
            <ac:picMk id="9" creationId="{3C08C4C1-F562-03B2-45F0-6CD4F8E06F5B}"/>
          </ac:picMkLst>
        </pc:picChg>
      </pc:sldChg>
      <pc:sldChg chg="addSp modSp new mod">
        <pc:chgData name="Sidonie Bellot" userId="f041fed5-3b29-4fbe-b39f-1eb3a2a2735c" providerId="ADAL" clId="{B9C27054-782E-4CE7-AB41-5A708441F3A0}" dt="2023-09-23T10:52:37.599" v="153"/>
        <pc:sldMkLst>
          <pc:docMk/>
          <pc:sldMk cId="1221668415" sldId="424"/>
        </pc:sldMkLst>
        <pc:spChg chg="add mod">
          <ac:chgData name="Sidonie Bellot" userId="f041fed5-3b29-4fbe-b39f-1eb3a2a2735c" providerId="ADAL" clId="{B9C27054-782E-4CE7-AB41-5A708441F3A0}" dt="2023-09-23T10:52:37.599" v="153"/>
          <ac:spMkLst>
            <pc:docMk/>
            <pc:sldMk cId="1221668415" sldId="424"/>
            <ac:spMk id="4" creationId="{3642288A-F798-9CF7-9740-85042161F8E2}"/>
          </ac:spMkLst>
        </pc:spChg>
        <pc:picChg chg="add mod modCrop">
          <ac:chgData name="Sidonie Bellot" userId="f041fed5-3b29-4fbe-b39f-1eb3a2a2735c" providerId="ADAL" clId="{B9C27054-782E-4CE7-AB41-5A708441F3A0}" dt="2023-09-23T10:52:29.895" v="152" actId="1076"/>
          <ac:picMkLst>
            <pc:docMk/>
            <pc:sldMk cId="1221668415" sldId="424"/>
            <ac:picMk id="3" creationId="{76D8BEA3-6A0F-99C6-8592-B2DC633304D5}"/>
          </ac:picMkLst>
        </pc:picChg>
      </pc:sldChg>
      <pc:sldChg chg="addSp delSp modSp new mod ord">
        <pc:chgData name="Sidonie Bellot" userId="f041fed5-3b29-4fbe-b39f-1eb3a2a2735c" providerId="ADAL" clId="{B9C27054-782E-4CE7-AB41-5A708441F3A0}" dt="2023-09-23T11:48:45.064" v="559" actId="1076"/>
        <pc:sldMkLst>
          <pc:docMk/>
          <pc:sldMk cId="1902317664" sldId="425"/>
        </pc:sldMkLst>
        <pc:picChg chg="add mod modCrop">
          <ac:chgData name="Sidonie Bellot" userId="f041fed5-3b29-4fbe-b39f-1eb3a2a2735c" providerId="ADAL" clId="{B9C27054-782E-4CE7-AB41-5A708441F3A0}" dt="2023-09-23T11:48:45.064" v="559" actId="1076"/>
          <ac:picMkLst>
            <pc:docMk/>
            <pc:sldMk cId="1902317664" sldId="425"/>
            <ac:picMk id="3" creationId="{3E74B5FA-A16F-6C58-667C-E02562E5C116}"/>
          </ac:picMkLst>
        </pc:picChg>
        <pc:picChg chg="add mod modCrop">
          <ac:chgData name="Sidonie Bellot" userId="f041fed5-3b29-4fbe-b39f-1eb3a2a2735c" providerId="ADAL" clId="{B9C27054-782E-4CE7-AB41-5A708441F3A0}" dt="2023-09-23T11:48:45.064" v="559" actId="1076"/>
          <ac:picMkLst>
            <pc:docMk/>
            <pc:sldMk cId="1902317664" sldId="425"/>
            <ac:picMk id="5" creationId="{5AAAF665-F8FA-24A1-2F89-6FEFAEA3ECDC}"/>
          </ac:picMkLst>
        </pc:picChg>
        <pc:picChg chg="add mod modCrop">
          <ac:chgData name="Sidonie Bellot" userId="f041fed5-3b29-4fbe-b39f-1eb3a2a2735c" providerId="ADAL" clId="{B9C27054-782E-4CE7-AB41-5A708441F3A0}" dt="2023-09-23T11:48:45.064" v="559" actId="1076"/>
          <ac:picMkLst>
            <pc:docMk/>
            <pc:sldMk cId="1902317664" sldId="425"/>
            <ac:picMk id="7" creationId="{9480DF8D-13F7-5509-A178-E2E574C2A3A7}"/>
          </ac:picMkLst>
        </pc:picChg>
        <pc:picChg chg="add del mod modCrop">
          <ac:chgData name="Sidonie Bellot" userId="f041fed5-3b29-4fbe-b39f-1eb3a2a2735c" providerId="ADAL" clId="{B9C27054-782E-4CE7-AB41-5A708441F3A0}" dt="2023-09-23T11:30:43.611" v="500" actId="21"/>
          <ac:picMkLst>
            <pc:docMk/>
            <pc:sldMk cId="1902317664" sldId="425"/>
            <ac:picMk id="9" creationId="{3A6067E0-2C74-53EE-9C50-DFC34FAA9319}"/>
          </ac:picMkLst>
        </pc:picChg>
        <pc:picChg chg="add del mod modCrop">
          <ac:chgData name="Sidonie Bellot" userId="f041fed5-3b29-4fbe-b39f-1eb3a2a2735c" providerId="ADAL" clId="{B9C27054-782E-4CE7-AB41-5A708441F3A0}" dt="2023-09-23T11:30:43.611" v="500" actId="21"/>
          <ac:picMkLst>
            <pc:docMk/>
            <pc:sldMk cId="1902317664" sldId="425"/>
            <ac:picMk id="11" creationId="{368458AB-E2AC-72D3-B61F-3D2CF8BFD7F9}"/>
          </ac:picMkLst>
        </pc:picChg>
        <pc:picChg chg="add del mod modCrop">
          <ac:chgData name="Sidonie Bellot" userId="f041fed5-3b29-4fbe-b39f-1eb3a2a2735c" providerId="ADAL" clId="{B9C27054-782E-4CE7-AB41-5A708441F3A0}" dt="2023-09-23T11:30:43.611" v="500" actId="21"/>
          <ac:picMkLst>
            <pc:docMk/>
            <pc:sldMk cId="1902317664" sldId="425"/>
            <ac:picMk id="13" creationId="{EE870B0F-96CC-D23D-6A52-95D41988D32C}"/>
          </ac:picMkLst>
        </pc:picChg>
      </pc:sldChg>
      <pc:sldChg chg="addSp modSp new mod ord">
        <pc:chgData name="Sidonie Bellot" userId="f041fed5-3b29-4fbe-b39f-1eb3a2a2735c" providerId="ADAL" clId="{B9C27054-782E-4CE7-AB41-5A708441F3A0}" dt="2023-09-23T11:48:07.884" v="556"/>
        <pc:sldMkLst>
          <pc:docMk/>
          <pc:sldMk cId="2233171698" sldId="426"/>
        </pc:sldMkLst>
        <pc:picChg chg="add mod modCrop">
          <ac:chgData name="Sidonie Bellot" userId="f041fed5-3b29-4fbe-b39f-1eb3a2a2735c" providerId="ADAL" clId="{B9C27054-782E-4CE7-AB41-5A708441F3A0}" dt="2023-09-23T11:24:22.427" v="484" actId="14100"/>
          <ac:picMkLst>
            <pc:docMk/>
            <pc:sldMk cId="2233171698" sldId="426"/>
            <ac:picMk id="3" creationId="{A4D53731-ED94-037D-C4CA-4B623E3AA0F4}"/>
          </ac:picMkLst>
        </pc:picChg>
        <pc:picChg chg="add mod modCrop">
          <ac:chgData name="Sidonie Bellot" userId="f041fed5-3b29-4fbe-b39f-1eb3a2a2735c" providerId="ADAL" clId="{B9C27054-782E-4CE7-AB41-5A708441F3A0}" dt="2023-09-23T11:24:51.309" v="487" actId="732"/>
          <ac:picMkLst>
            <pc:docMk/>
            <pc:sldMk cId="2233171698" sldId="426"/>
            <ac:picMk id="5" creationId="{1E32FDAE-3A6E-B091-229C-8FD80E6E9530}"/>
          </ac:picMkLst>
        </pc:picChg>
        <pc:picChg chg="add mod modCrop">
          <ac:chgData name="Sidonie Bellot" userId="f041fed5-3b29-4fbe-b39f-1eb3a2a2735c" providerId="ADAL" clId="{B9C27054-782E-4CE7-AB41-5A708441F3A0}" dt="2023-09-23T11:47:05.423" v="549" actId="1076"/>
          <ac:picMkLst>
            <pc:docMk/>
            <pc:sldMk cId="2233171698" sldId="426"/>
            <ac:picMk id="7" creationId="{02F5CAC9-4CA3-62D0-A0EE-AAE690FBDD4B}"/>
          </ac:picMkLst>
        </pc:picChg>
        <pc:picChg chg="add mod modCrop">
          <ac:chgData name="Sidonie Bellot" userId="f041fed5-3b29-4fbe-b39f-1eb3a2a2735c" providerId="ADAL" clId="{B9C27054-782E-4CE7-AB41-5A708441F3A0}" dt="2023-09-23T11:47:08.542" v="550" actId="1076"/>
          <ac:picMkLst>
            <pc:docMk/>
            <pc:sldMk cId="2233171698" sldId="426"/>
            <ac:picMk id="9" creationId="{84B7E2C6-FB6A-7C7B-1EB9-78EC1409C725}"/>
          </ac:picMkLst>
        </pc:picChg>
        <pc:picChg chg="add mod modCrop">
          <ac:chgData name="Sidonie Bellot" userId="f041fed5-3b29-4fbe-b39f-1eb3a2a2735c" providerId="ADAL" clId="{B9C27054-782E-4CE7-AB41-5A708441F3A0}" dt="2023-09-23T11:47:03.708" v="548" actId="1076"/>
          <ac:picMkLst>
            <pc:docMk/>
            <pc:sldMk cId="2233171698" sldId="426"/>
            <ac:picMk id="11" creationId="{42A892E8-38A1-D841-D4F2-17B6B5D78E23}"/>
          </ac:picMkLst>
        </pc:picChg>
        <pc:picChg chg="add mod">
          <ac:chgData name="Sidonie Bellot" userId="f041fed5-3b29-4fbe-b39f-1eb3a2a2735c" providerId="ADAL" clId="{B9C27054-782E-4CE7-AB41-5A708441F3A0}" dt="2023-09-23T11:46:07.563" v="540" actId="1076"/>
          <ac:picMkLst>
            <pc:docMk/>
            <pc:sldMk cId="2233171698" sldId="426"/>
            <ac:picMk id="12" creationId="{48626E44-3624-6A28-7531-7D6437A0F317}"/>
          </ac:picMkLst>
        </pc:picChg>
        <pc:picChg chg="add mod">
          <ac:chgData name="Sidonie Bellot" userId="f041fed5-3b29-4fbe-b39f-1eb3a2a2735c" providerId="ADAL" clId="{B9C27054-782E-4CE7-AB41-5A708441F3A0}" dt="2023-09-23T11:46:04.911" v="539" actId="1076"/>
          <ac:picMkLst>
            <pc:docMk/>
            <pc:sldMk cId="2233171698" sldId="426"/>
            <ac:picMk id="13" creationId="{D89CC246-F146-FF04-8B2A-9D31001E4623}"/>
          </ac:picMkLst>
        </pc:picChg>
        <pc:picChg chg="add mod">
          <ac:chgData name="Sidonie Bellot" userId="f041fed5-3b29-4fbe-b39f-1eb3a2a2735c" providerId="ADAL" clId="{B9C27054-782E-4CE7-AB41-5A708441F3A0}" dt="2023-09-23T11:38:14.624" v="504" actId="1076"/>
          <ac:picMkLst>
            <pc:docMk/>
            <pc:sldMk cId="2233171698" sldId="426"/>
            <ac:picMk id="14" creationId="{F3B15B21-21BC-70D7-376C-EBA89BF4E89E}"/>
          </ac:picMkLst>
        </pc:picChg>
        <pc:picChg chg="add mod modCrop">
          <ac:chgData name="Sidonie Bellot" userId="f041fed5-3b29-4fbe-b39f-1eb3a2a2735c" providerId="ADAL" clId="{B9C27054-782E-4CE7-AB41-5A708441F3A0}" dt="2023-09-23T11:38:32.562" v="508" actId="1076"/>
          <ac:picMkLst>
            <pc:docMk/>
            <pc:sldMk cId="2233171698" sldId="426"/>
            <ac:picMk id="16" creationId="{42802D37-6102-CE7B-B966-0A21034BFA3C}"/>
          </ac:picMkLst>
        </pc:picChg>
        <pc:picChg chg="add mod modCrop">
          <ac:chgData name="Sidonie Bellot" userId="f041fed5-3b29-4fbe-b39f-1eb3a2a2735c" providerId="ADAL" clId="{B9C27054-782E-4CE7-AB41-5A708441F3A0}" dt="2023-09-23T11:39:00.535" v="514" actId="1076"/>
          <ac:picMkLst>
            <pc:docMk/>
            <pc:sldMk cId="2233171698" sldId="426"/>
            <ac:picMk id="18" creationId="{5258E4ED-8AF4-576E-E04F-3724B951F863}"/>
          </ac:picMkLst>
        </pc:picChg>
        <pc:picChg chg="add mod modCrop">
          <ac:chgData name="Sidonie Bellot" userId="f041fed5-3b29-4fbe-b39f-1eb3a2a2735c" providerId="ADAL" clId="{B9C27054-782E-4CE7-AB41-5A708441F3A0}" dt="2023-09-23T11:39:58.822" v="518" actId="1076"/>
          <ac:picMkLst>
            <pc:docMk/>
            <pc:sldMk cId="2233171698" sldId="426"/>
            <ac:picMk id="20" creationId="{D84BE89B-F047-6AF0-298F-005073A9AC09}"/>
          </ac:picMkLst>
        </pc:picChg>
        <pc:picChg chg="add mod modCrop">
          <ac:chgData name="Sidonie Bellot" userId="f041fed5-3b29-4fbe-b39f-1eb3a2a2735c" providerId="ADAL" clId="{B9C27054-782E-4CE7-AB41-5A708441F3A0}" dt="2023-09-23T11:41:26.582" v="522" actId="1076"/>
          <ac:picMkLst>
            <pc:docMk/>
            <pc:sldMk cId="2233171698" sldId="426"/>
            <ac:picMk id="22" creationId="{43A17AAE-8695-7D04-C559-ED2FC106F9F3}"/>
          </ac:picMkLst>
        </pc:picChg>
        <pc:picChg chg="add mod modCrop">
          <ac:chgData name="Sidonie Bellot" userId="f041fed5-3b29-4fbe-b39f-1eb3a2a2735c" providerId="ADAL" clId="{B9C27054-782E-4CE7-AB41-5A708441F3A0}" dt="2023-09-23T11:46:59.641" v="547" actId="1076"/>
          <ac:picMkLst>
            <pc:docMk/>
            <pc:sldMk cId="2233171698" sldId="426"/>
            <ac:picMk id="24" creationId="{761353EA-58A6-F126-DAF3-F5D5DFFD6F95}"/>
          </ac:picMkLst>
        </pc:picChg>
        <pc:picChg chg="add mod modCrop">
          <ac:chgData name="Sidonie Bellot" userId="f041fed5-3b29-4fbe-b39f-1eb3a2a2735c" providerId="ADAL" clId="{B9C27054-782E-4CE7-AB41-5A708441F3A0}" dt="2023-09-23T11:46:59.641" v="547" actId="1076"/>
          <ac:picMkLst>
            <pc:docMk/>
            <pc:sldMk cId="2233171698" sldId="426"/>
            <ac:picMk id="26" creationId="{FD3A889D-B2AA-85B7-07A6-0E1E444C62EF}"/>
          </ac:picMkLst>
        </pc:picChg>
        <pc:picChg chg="add mod modCrop">
          <ac:chgData name="Sidonie Bellot" userId="f041fed5-3b29-4fbe-b39f-1eb3a2a2735c" providerId="ADAL" clId="{B9C27054-782E-4CE7-AB41-5A708441F3A0}" dt="2023-09-23T11:46:59.641" v="547" actId="1076"/>
          <ac:picMkLst>
            <pc:docMk/>
            <pc:sldMk cId="2233171698" sldId="426"/>
            <ac:picMk id="28" creationId="{62A69BDA-F691-2157-AE6B-5D3D7E9CEDE4}"/>
          </ac:picMkLst>
        </pc:picChg>
        <pc:picChg chg="add mod modCrop">
          <ac:chgData name="Sidonie Bellot" userId="f041fed5-3b29-4fbe-b39f-1eb3a2a2735c" providerId="ADAL" clId="{B9C27054-782E-4CE7-AB41-5A708441F3A0}" dt="2023-09-23T11:46:59.641" v="547" actId="1076"/>
          <ac:picMkLst>
            <pc:docMk/>
            <pc:sldMk cId="2233171698" sldId="426"/>
            <ac:picMk id="30" creationId="{7D706311-43C4-7138-C6AC-5362E3783747}"/>
          </ac:picMkLst>
        </pc:picChg>
      </pc:sldChg>
      <pc:sldChg chg="addSp delSp modSp new mod">
        <pc:chgData name="Sidonie Bellot" userId="f041fed5-3b29-4fbe-b39f-1eb3a2a2735c" providerId="ADAL" clId="{B9C27054-782E-4CE7-AB41-5A708441F3A0}" dt="2023-09-23T13:18:15.704" v="1437" actId="114"/>
        <pc:sldMkLst>
          <pc:docMk/>
          <pc:sldMk cId="397071562" sldId="427"/>
        </pc:sldMkLst>
        <pc:spChg chg="add mod">
          <ac:chgData name="Sidonie Bellot" userId="f041fed5-3b29-4fbe-b39f-1eb3a2a2735c" providerId="ADAL" clId="{B9C27054-782E-4CE7-AB41-5A708441F3A0}" dt="2023-09-23T12:22:06.687" v="1413" actId="1076"/>
          <ac:spMkLst>
            <pc:docMk/>
            <pc:sldMk cId="397071562" sldId="427"/>
            <ac:spMk id="2" creationId="{B500CA9D-1F84-4B3E-95BC-D9F236705C0D}"/>
          </ac:spMkLst>
        </pc:spChg>
        <pc:spChg chg="add del mod">
          <ac:chgData name="Sidonie Bellot" userId="f041fed5-3b29-4fbe-b39f-1eb3a2a2735c" providerId="ADAL" clId="{B9C27054-782E-4CE7-AB41-5A708441F3A0}" dt="2023-09-23T12:09:01.217" v="1258" actId="478"/>
          <ac:spMkLst>
            <pc:docMk/>
            <pc:sldMk cId="397071562" sldId="427"/>
            <ac:spMk id="3" creationId="{F6113F94-895A-4281-9DB7-741FB92735EE}"/>
          </ac:spMkLst>
        </pc:spChg>
        <pc:spChg chg="add mod">
          <ac:chgData name="Sidonie Bellot" userId="f041fed5-3b29-4fbe-b39f-1eb3a2a2735c" providerId="ADAL" clId="{B9C27054-782E-4CE7-AB41-5A708441F3A0}" dt="2023-09-23T13:18:15.704" v="1437" actId="114"/>
          <ac:spMkLst>
            <pc:docMk/>
            <pc:sldMk cId="397071562" sldId="427"/>
            <ac:spMk id="4" creationId="{299F7FE8-7121-5F73-CC08-62CC804D0290}"/>
          </ac:spMkLst>
        </pc:spChg>
        <pc:picChg chg="add mod modCrop">
          <ac:chgData name="Sidonie Bellot" userId="f041fed5-3b29-4fbe-b39f-1eb3a2a2735c" providerId="ADAL" clId="{B9C27054-782E-4CE7-AB41-5A708441F3A0}" dt="2023-09-23T12:22:03.205" v="1412" actId="14100"/>
          <ac:picMkLst>
            <pc:docMk/>
            <pc:sldMk cId="397071562" sldId="427"/>
            <ac:picMk id="6" creationId="{A6CD2A5E-824F-5EED-0158-197BB469E6E3}"/>
          </ac:picMkLst>
        </pc:picChg>
      </pc:sldChg>
      <pc:sldChg chg="modSp add mod">
        <pc:chgData name="Sidonie Bellot" userId="f041fed5-3b29-4fbe-b39f-1eb3a2a2735c" providerId="ADAL" clId="{B9C27054-782E-4CE7-AB41-5A708441F3A0}" dt="2023-09-23T11:56:02.165" v="828" actId="207"/>
        <pc:sldMkLst>
          <pc:docMk/>
          <pc:sldMk cId="3632291824" sldId="428"/>
        </pc:sldMkLst>
        <pc:spChg chg="mod">
          <ac:chgData name="Sidonie Bellot" userId="f041fed5-3b29-4fbe-b39f-1eb3a2a2735c" providerId="ADAL" clId="{B9C27054-782E-4CE7-AB41-5A708441F3A0}" dt="2023-09-23T11:56:02.165" v="828" actId="207"/>
          <ac:spMkLst>
            <pc:docMk/>
            <pc:sldMk cId="3632291824" sldId="428"/>
            <ac:spMk id="3" creationId="{81332016-DEDF-B881-0EF5-E02AD0294278}"/>
          </ac:spMkLst>
        </pc:spChg>
      </pc:sldChg>
      <pc:sldChg chg="modSp add mod">
        <pc:chgData name="Sidonie Bellot" userId="f041fed5-3b29-4fbe-b39f-1eb3a2a2735c" providerId="ADAL" clId="{B9C27054-782E-4CE7-AB41-5A708441F3A0}" dt="2023-09-23T11:58:19.312" v="840" actId="207"/>
        <pc:sldMkLst>
          <pc:docMk/>
          <pc:sldMk cId="2882736799" sldId="429"/>
        </pc:sldMkLst>
        <pc:spChg chg="mod">
          <ac:chgData name="Sidonie Bellot" userId="f041fed5-3b29-4fbe-b39f-1eb3a2a2735c" providerId="ADAL" clId="{B9C27054-782E-4CE7-AB41-5A708441F3A0}" dt="2023-09-23T11:58:19.312" v="840" actId="207"/>
          <ac:spMkLst>
            <pc:docMk/>
            <pc:sldMk cId="2882736799" sldId="429"/>
            <ac:spMk id="4" creationId="{647E1DBA-581B-86D2-3615-D594F32C4A59}"/>
          </ac:spMkLst>
        </pc:spChg>
      </pc:sldChg>
      <pc:sldChg chg="addSp modSp new mod">
        <pc:chgData name="Sidonie Bellot" userId="f041fed5-3b29-4fbe-b39f-1eb3a2a2735c" providerId="ADAL" clId="{B9C27054-782E-4CE7-AB41-5A708441F3A0}" dt="2023-09-23T11:58:51.730" v="854" actId="1076"/>
        <pc:sldMkLst>
          <pc:docMk/>
          <pc:sldMk cId="1997375515" sldId="430"/>
        </pc:sldMkLst>
        <pc:spChg chg="add mod">
          <ac:chgData name="Sidonie Bellot" userId="f041fed5-3b29-4fbe-b39f-1eb3a2a2735c" providerId="ADAL" clId="{B9C27054-782E-4CE7-AB41-5A708441F3A0}" dt="2023-09-23T11:58:51.730" v="854" actId="1076"/>
          <ac:spMkLst>
            <pc:docMk/>
            <pc:sldMk cId="1997375515" sldId="430"/>
            <ac:spMk id="2" creationId="{5CB96EB3-A424-7901-32F2-A99181C71AF8}"/>
          </ac:spMkLst>
        </pc:spChg>
      </pc:sldChg>
      <pc:sldChg chg="modSp add mod">
        <pc:chgData name="Sidonie Bellot" userId="f041fed5-3b29-4fbe-b39f-1eb3a2a2735c" providerId="ADAL" clId="{B9C27054-782E-4CE7-AB41-5A708441F3A0}" dt="2023-09-23T19:54:48.828" v="5473" actId="20577"/>
        <pc:sldMkLst>
          <pc:docMk/>
          <pc:sldMk cId="803278191" sldId="431"/>
        </pc:sldMkLst>
        <pc:spChg chg="mod">
          <ac:chgData name="Sidonie Bellot" userId="f041fed5-3b29-4fbe-b39f-1eb3a2a2735c" providerId="ADAL" clId="{B9C27054-782E-4CE7-AB41-5A708441F3A0}" dt="2023-09-23T19:54:48.828" v="5473" actId="20577"/>
          <ac:spMkLst>
            <pc:docMk/>
            <pc:sldMk cId="803278191" sldId="431"/>
            <ac:spMk id="2" creationId="{5CB96EB3-A424-7901-32F2-A99181C71AF8}"/>
          </ac:spMkLst>
        </pc:spChg>
      </pc:sldChg>
      <pc:sldChg chg="add ord">
        <pc:chgData name="Sidonie Bellot" userId="f041fed5-3b29-4fbe-b39f-1eb3a2a2735c" providerId="ADAL" clId="{B9C27054-782E-4CE7-AB41-5A708441F3A0}" dt="2023-09-23T11:59:50.210" v="865"/>
        <pc:sldMkLst>
          <pc:docMk/>
          <pc:sldMk cId="3160296840" sldId="432"/>
        </pc:sldMkLst>
      </pc:sldChg>
      <pc:sldChg chg="add">
        <pc:chgData name="Sidonie Bellot" userId="f041fed5-3b29-4fbe-b39f-1eb3a2a2735c" providerId="ADAL" clId="{B9C27054-782E-4CE7-AB41-5A708441F3A0}" dt="2023-09-23T12:01:02.478" v="866"/>
        <pc:sldMkLst>
          <pc:docMk/>
          <pc:sldMk cId="4200979187" sldId="433"/>
        </pc:sldMkLst>
      </pc:sldChg>
      <pc:sldChg chg="addSp delSp modSp add mod">
        <pc:chgData name="Sidonie Bellot" userId="f041fed5-3b29-4fbe-b39f-1eb3a2a2735c" providerId="ADAL" clId="{B9C27054-782E-4CE7-AB41-5A708441F3A0}" dt="2023-09-23T17:04:51.323" v="4215" actId="1076"/>
        <pc:sldMkLst>
          <pc:docMk/>
          <pc:sldMk cId="3993020852" sldId="434"/>
        </pc:sldMkLst>
        <pc:spChg chg="del mod">
          <ac:chgData name="Sidonie Bellot" userId="f041fed5-3b29-4fbe-b39f-1eb3a2a2735c" providerId="ADAL" clId="{B9C27054-782E-4CE7-AB41-5A708441F3A0}" dt="2023-09-23T16:16:48.705" v="3439" actId="478"/>
          <ac:spMkLst>
            <pc:docMk/>
            <pc:sldMk cId="3993020852" sldId="434"/>
            <ac:spMk id="2" creationId="{9DFE51E0-36AB-FA2F-E1ED-509E33B52E87}"/>
          </ac:spMkLst>
        </pc:spChg>
        <pc:spChg chg="add del mod">
          <ac:chgData name="Sidonie Bellot" userId="f041fed5-3b29-4fbe-b39f-1eb3a2a2735c" providerId="ADAL" clId="{B9C27054-782E-4CE7-AB41-5A708441F3A0}" dt="2023-09-23T17:04:51.323" v="4215" actId="1076"/>
          <ac:spMkLst>
            <pc:docMk/>
            <pc:sldMk cId="3993020852" sldId="434"/>
            <ac:spMk id="50" creationId="{96B9D4B9-AB4F-9922-BC14-E14F1E258637}"/>
          </ac:spMkLst>
        </pc:spChg>
        <pc:spChg chg="add del mod">
          <ac:chgData name="Sidonie Bellot" userId="f041fed5-3b29-4fbe-b39f-1eb3a2a2735c" providerId="ADAL" clId="{B9C27054-782E-4CE7-AB41-5A708441F3A0}" dt="2023-09-23T16:15:32.940" v="3297" actId="478"/>
          <ac:spMkLst>
            <pc:docMk/>
            <pc:sldMk cId="3993020852" sldId="434"/>
            <ac:spMk id="51" creationId="{B5DFA76D-37AA-EAF2-8E2E-64FD33904CA9}"/>
          </ac:spMkLst>
        </pc:spChg>
        <pc:spChg chg="add del mod">
          <ac:chgData name="Sidonie Bellot" userId="f041fed5-3b29-4fbe-b39f-1eb3a2a2735c" providerId="ADAL" clId="{B9C27054-782E-4CE7-AB41-5A708441F3A0}" dt="2023-09-23T15:26:31.618" v="1979" actId="478"/>
          <ac:spMkLst>
            <pc:docMk/>
            <pc:sldMk cId="3993020852" sldId="434"/>
            <ac:spMk id="57" creationId="{5452B846-515D-52D2-3714-C32E08C3CA78}"/>
          </ac:spMkLst>
        </pc:spChg>
        <pc:spChg chg="add del mod">
          <ac:chgData name="Sidonie Bellot" userId="f041fed5-3b29-4fbe-b39f-1eb3a2a2735c" providerId="ADAL" clId="{B9C27054-782E-4CE7-AB41-5A708441F3A0}" dt="2023-09-23T16:15:32.940" v="3297" actId="478"/>
          <ac:spMkLst>
            <pc:docMk/>
            <pc:sldMk cId="3993020852" sldId="434"/>
            <ac:spMk id="58" creationId="{58625FA4-F75B-C170-2E0C-0CCAD0348FB7}"/>
          </ac:spMkLst>
        </pc:spChg>
        <pc:spChg chg="add del mod">
          <ac:chgData name="Sidonie Bellot" userId="f041fed5-3b29-4fbe-b39f-1eb3a2a2735c" providerId="ADAL" clId="{B9C27054-782E-4CE7-AB41-5A708441F3A0}" dt="2023-09-23T16:15:32.940" v="3297" actId="478"/>
          <ac:spMkLst>
            <pc:docMk/>
            <pc:sldMk cId="3993020852" sldId="434"/>
            <ac:spMk id="64" creationId="{3F8398AE-7321-44F8-759F-42FFF661E56D}"/>
          </ac:spMkLst>
        </pc:spChg>
        <pc:spChg chg="add del mod">
          <ac:chgData name="Sidonie Bellot" userId="f041fed5-3b29-4fbe-b39f-1eb3a2a2735c" providerId="ADAL" clId="{B9C27054-782E-4CE7-AB41-5A708441F3A0}" dt="2023-09-23T16:15:32.940" v="3297" actId="478"/>
          <ac:spMkLst>
            <pc:docMk/>
            <pc:sldMk cId="3993020852" sldId="434"/>
            <ac:spMk id="68" creationId="{3CE84260-8D72-DED9-9CA9-52272A96A57E}"/>
          </ac:spMkLst>
        </pc:spChg>
        <pc:spChg chg="add del mod">
          <ac:chgData name="Sidonie Bellot" userId="f041fed5-3b29-4fbe-b39f-1eb3a2a2735c" providerId="ADAL" clId="{B9C27054-782E-4CE7-AB41-5A708441F3A0}" dt="2023-09-23T16:15:32.940" v="3297" actId="478"/>
          <ac:spMkLst>
            <pc:docMk/>
            <pc:sldMk cId="3993020852" sldId="434"/>
            <ac:spMk id="69" creationId="{1680847D-CF2F-1560-B844-B25B084C02E4}"/>
          </ac:spMkLst>
        </pc:spChg>
        <pc:spChg chg="add del mod">
          <ac:chgData name="Sidonie Bellot" userId="f041fed5-3b29-4fbe-b39f-1eb3a2a2735c" providerId="ADAL" clId="{B9C27054-782E-4CE7-AB41-5A708441F3A0}" dt="2023-09-23T16:15:32.940" v="3297" actId="478"/>
          <ac:spMkLst>
            <pc:docMk/>
            <pc:sldMk cId="3993020852" sldId="434"/>
            <ac:spMk id="83" creationId="{B6701FDB-1B7A-E844-1B5F-7F090359B043}"/>
          </ac:spMkLst>
        </pc:spChg>
        <pc:spChg chg="mod">
          <ac:chgData name="Sidonie Bellot" userId="f041fed5-3b29-4fbe-b39f-1eb3a2a2735c" providerId="ADAL" clId="{B9C27054-782E-4CE7-AB41-5A708441F3A0}" dt="2023-09-23T15:40:32.159" v="2598"/>
          <ac:spMkLst>
            <pc:docMk/>
            <pc:sldMk cId="3993020852" sldId="434"/>
            <ac:spMk id="90" creationId="{BBAA145E-C84A-314E-CE39-960DB3E119A1}"/>
          </ac:spMkLst>
        </pc:spChg>
        <pc:spChg chg="mod">
          <ac:chgData name="Sidonie Bellot" userId="f041fed5-3b29-4fbe-b39f-1eb3a2a2735c" providerId="ADAL" clId="{B9C27054-782E-4CE7-AB41-5A708441F3A0}" dt="2023-09-23T15:40:32.159" v="2598"/>
          <ac:spMkLst>
            <pc:docMk/>
            <pc:sldMk cId="3993020852" sldId="434"/>
            <ac:spMk id="91" creationId="{5C325952-5B5D-014C-853E-8DCFE25EE9FA}"/>
          </ac:spMkLst>
        </pc:spChg>
        <pc:spChg chg="mod">
          <ac:chgData name="Sidonie Bellot" userId="f041fed5-3b29-4fbe-b39f-1eb3a2a2735c" providerId="ADAL" clId="{B9C27054-782E-4CE7-AB41-5A708441F3A0}" dt="2023-09-23T15:40:32.159" v="2598"/>
          <ac:spMkLst>
            <pc:docMk/>
            <pc:sldMk cId="3993020852" sldId="434"/>
            <ac:spMk id="92" creationId="{B5CC6F15-86CD-DF23-0278-EE91F173431A}"/>
          </ac:spMkLst>
        </pc:spChg>
        <pc:spChg chg="mod">
          <ac:chgData name="Sidonie Bellot" userId="f041fed5-3b29-4fbe-b39f-1eb3a2a2735c" providerId="ADAL" clId="{B9C27054-782E-4CE7-AB41-5A708441F3A0}" dt="2023-09-23T15:40:32.159" v="2598"/>
          <ac:spMkLst>
            <pc:docMk/>
            <pc:sldMk cId="3993020852" sldId="434"/>
            <ac:spMk id="93" creationId="{1CAD9E68-2E22-413E-0BF6-19D40551E3A4}"/>
          </ac:spMkLst>
        </pc:spChg>
        <pc:spChg chg="mod">
          <ac:chgData name="Sidonie Bellot" userId="f041fed5-3b29-4fbe-b39f-1eb3a2a2735c" providerId="ADAL" clId="{B9C27054-782E-4CE7-AB41-5A708441F3A0}" dt="2023-09-23T15:40:32.159" v="2598"/>
          <ac:spMkLst>
            <pc:docMk/>
            <pc:sldMk cId="3993020852" sldId="434"/>
            <ac:spMk id="94" creationId="{452749BA-0A94-E52C-C9FC-E380C1FA69F9}"/>
          </ac:spMkLst>
        </pc:spChg>
        <pc:spChg chg="add del mod">
          <ac:chgData name="Sidonie Bellot" userId="f041fed5-3b29-4fbe-b39f-1eb3a2a2735c" providerId="ADAL" clId="{B9C27054-782E-4CE7-AB41-5A708441F3A0}" dt="2023-09-23T16:15:32.940" v="3297" actId="478"/>
          <ac:spMkLst>
            <pc:docMk/>
            <pc:sldMk cId="3993020852" sldId="434"/>
            <ac:spMk id="96" creationId="{0988ACEE-59BD-A9BF-D486-278E8B27D1F5}"/>
          </ac:spMkLst>
        </pc:spChg>
        <pc:spChg chg="add del mod">
          <ac:chgData name="Sidonie Bellot" userId="f041fed5-3b29-4fbe-b39f-1eb3a2a2735c" providerId="ADAL" clId="{B9C27054-782E-4CE7-AB41-5A708441F3A0}" dt="2023-09-23T16:15:32.940" v="3297" actId="478"/>
          <ac:spMkLst>
            <pc:docMk/>
            <pc:sldMk cId="3993020852" sldId="434"/>
            <ac:spMk id="97" creationId="{703412E9-A4B2-D074-2149-92B8B2A11E53}"/>
          </ac:spMkLst>
        </pc:spChg>
        <pc:spChg chg="add del mod">
          <ac:chgData name="Sidonie Bellot" userId="f041fed5-3b29-4fbe-b39f-1eb3a2a2735c" providerId="ADAL" clId="{B9C27054-782E-4CE7-AB41-5A708441F3A0}" dt="2023-09-23T16:15:32.940" v="3297" actId="478"/>
          <ac:spMkLst>
            <pc:docMk/>
            <pc:sldMk cId="3993020852" sldId="434"/>
            <ac:spMk id="103" creationId="{98865EAA-5A83-CF5E-EF90-AC35F370B5FC}"/>
          </ac:spMkLst>
        </pc:spChg>
        <pc:spChg chg="mod">
          <ac:chgData name="Sidonie Bellot" userId="f041fed5-3b29-4fbe-b39f-1eb3a2a2735c" providerId="ADAL" clId="{B9C27054-782E-4CE7-AB41-5A708441F3A0}" dt="2023-09-23T15:49:23.835" v="2825"/>
          <ac:spMkLst>
            <pc:docMk/>
            <pc:sldMk cId="3993020852" sldId="434"/>
            <ac:spMk id="120" creationId="{629075C1-01E8-9830-2506-C3446FC111CD}"/>
          </ac:spMkLst>
        </pc:spChg>
        <pc:spChg chg="mod">
          <ac:chgData name="Sidonie Bellot" userId="f041fed5-3b29-4fbe-b39f-1eb3a2a2735c" providerId="ADAL" clId="{B9C27054-782E-4CE7-AB41-5A708441F3A0}" dt="2023-09-23T15:49:23.835" v="2825"/>
          <ac:spMkLst>
            <pc:docMk/>
            <pc:sldMk cId="3993020852" sldId="434"/>
            <ac:spMk id="121" creationId="{89774498-61F0-4CAC-3195-6B8C23E76FCC}"/>
          </ac:spMkLst>
        </pc:spChg>
        <pc:spChg chg="mod">
          <ac:chgData name="Sidonie Bellot" userId="f041fed5-3b29-4fbe-b39f-1eb3a2a2735c" providerId="ADAL" clId="{B9C27054-782E-4CE7-AB41-5A708441F3A0}" dt="2023-09-23T15:49:23.835" v="2825"/>
          <ac:spMkLst>
            <pc:docMk/>
            <pc:sldMk cId="3993020852" sldId="434"/>
            <ac:spMk id="122" creationId="{A586C471-6507-5C74-63D8-E1EF004F39FD}"/>
          </ac:spMkLst>
        </pc:spChg>
        <pc:spChg chg="mod">
          <ac:chgData name="Sidonie Bellot" userId="f041fed5-3b29-4fbe-b39f-1eb3a2a2735c" providerId="ADAL" clId="{B9C27054-782E-4CE7-AB41-5A708441F3A0}" dt="2023-09-23T15:49:23.835" v="2825"/>
          <ac:spMkLst>
            <pc:docMk/>
            <pc:sldMk cId="3993020852" sldId="434"/>
            <ac:spMk id="123" creationId="{D7A4F7D9-F3F4-3473-C1B3-08BE25E64DBF}"/>
          </ac:spMkLst>
        </pc:spChg>
        <pc:spChg chg="mod">
          <ac:chgData name="Sidonie Bellot" userId="f041fed5-3b29-4fbe-b39f-1eb3a2a2735c" providerId="ADAL" clId="{B9C27054-782E-4CE7-AB41-5A708441F3A0}" dt="2023-09-23T15:49:23.835" v="2825"/>
          <ac:spMkLst>
            <pc:docMk/>
            <pc:sldMk cId="3993020852" sldId="434"/>
            <ac:spMk id="124" creationId="{9F099469-AF29-B1D2-86CC-5F3247F6BF92}"/>
          </ac:spMkLst>
        </pc:spChg>
        <pc:grpChg chg="del">
          <ac:chgData name="Sidonie Bellot" userId="f041fed5-3b29-4fbe-b39f-1eb3a2a2735c" providerId="ADAL" clId="{B9C27054-782E-4CE7-AB41-5A708441F3A0}" dt="2023-09-23T15:17:31.807" v="1759" actId="478"/>
          <ac:grpSpMkLst>
            <pc:docMk/>
            <pc:sldMk cId="3993020852" sldId="434"/>
            <ac:grpSpMk id="31" creationId="{2F47BDCF-EE07-F12E-D14F-94979DAC2520}"/>
          </ac:grpSpMkLst>
        </pc:grpChg>
        <pc:grpChg chg="del">
          <ac:chgData name="Sidonie Bellot" userId="f041fed5-3b29-4fbe-b39f-1eb3a2a2735c" providerId="ADAL" clId="{B9C27054-782E-4CE7-AB41-5A708441F3A0}" dt="2023-09-23T15:17:31.807" v="1759" actId="478"/>
          <ac:grpSpMkLst>
            <pc:docMk/>
            <pc:sldMk cId="3993020852" sldId="434"/>
            <ac:grpSpMk id="32" creationId="{D18819B7-473A-C307-4957-C7919F1A521B}"/>
          </ac:grpSpMkLst>
        </pc:grpChg>
        <pc:grpChg chg="add del mod">
          <ac:chgData name="Sidonie Bellot" userId="f041fed5-3b29-4fbe-b39f-1eb3a2a2735c" providerId="ADAL" clId="{B9C27054-782E-4CE7-AB41-5A708441F3A0}" dt="2023-09-23T15:52:44.550" v="2868" actId="478"/>
          <ac:grpSpMkLst>
            <pc:docMk/>
            <pc:sldMk cId="3993020852" sldId="434"/>
            <ac:grpSpMk id="87" creationId="{690FDB00-7C1B-9854-31A3-1B8925690FE5}"/>
          </ac:grpSpMkLst>
        </pc:grpChg>
        <pc:grpChg chg="add del mod ord">
          <ac:chgData name="Sidonie Bellot" userId="f041fed5-3b29-4fbe-b39f-1eb3a2a2735c" providerId="ADAL" clId="{B9C27054-782E-4CE7-AB41-5A708441F3A0}" dt="2023-09-23T16:15:32.940" v="3297" actId="478"/>
          <ac:grpSpMkLst>
            <pc:docMk/>
            <pc:sldMk cId="3993020852" sldId="434"/>
            <ac:grpSpMk id="117" creationId="{30D8D68F-2034-ADBA-CACA-45414C7BD652}"/>
          </ac:grpSpMkLst>
        </pc:grpChg>
        <pc:picChg chg="add del mod modCrop">
          <ac:chgData name="Sidonie Bellot" userId="f041fed5-3b29-4fbe-b39f-1eb3a2a2735c" providerId="ADAL" clId="{B9C27054-782E-4CE7-AB41-5A708441F3A0}" dt="2023-09-23T16:15:37.902" v="3298" actId="478"/>
          <ac:picMkLst>
            <pc:docMk/>
            <pc:sldMk cId="3993020852" sldId="434"/>
            <ac:picMk id="25" creationId="{530D313B-9601-28DB-703C-AC57E0F9BE3D}"/>
          </ac:picMkLst>
        </pc:picChg>
        <pc:picChg chg="mod modCrop">
          <ac:chgData name="Sidonie Bellot" userId="f041fed5-3b29-4fbe-b39f-1eb3a2a2735c" providerId="ADAL" clId="{B9C27054-782E-4CE7-AB41-5A708441F3A0}" dt="2023-09-23T17:04:37.050" v="4212" actId="1076"/>
          <ac:picMkLst>
            <pc:docMk/>
            <pc:sldMk cId="3993020852" sldId="434"/>
            <ac:picMk id="35" creationId="{D58D73D9-F2A6-22B2-2C2E-0653187CD7D0}"/>
          </ac:picMkLst>
        </pc:picChg>
        <pc:picChg chg="mod">
          <ac:chgData name="Sidonie Bellot" userId="f041fed5-3b29-4fbe-b39f-1eb3a2a2735c" providerId="ADAL" clId="{B9C27054-782E-4CE7-AB41-5A708441F3A0}" dt="2023-09-23T15:40:32.159" v="2598"/>
          <ac:picMkLst>
            <pc:docMk/>
            <pc:sldMk cId="3993020852" sldId="434"/>
            <ac:picMk id="88" creationId="{833CFADD-BAE3-FF66-7E01-0DC6963F6222}"/>
          </ac:picMkLst>
        </pc:picChg>
        <pc:picChg chg="mod">
          <ac:chgData name="Sidonie Bellot" userId="f041fed5-3b29-4fbe-b39f-1eb3a2a2735c" providerId="ADAL" clId="{B9C27054-782E-4CE7-AB41-5A708441F3A0}" dt="2023-09-23T15:40:32.159" v="2598"/>
          <ac:picMkLst>
            <pc:docMk/>
            <pc:sldMk cId="3993020852" sldId="434"/>
            <ac:picMk id="89" creationId="{A520366A-F311-6041-4D68-C645C262A7CA}"/>
          </ac:picMkLst>
        </pc:picChg>
        <pc:picChg chg="add del mod modCrop">
          <ac:chgData name="Sidonie Bellot" userId="f041fed5-3b29-4fbe-b39f-1eb3a2a2735c" providerId="ADAL" clId="{B9C27054-782E-4CE7-AB41-5A708441F3A0}" dt="2023-09-23T16:15:32.940" v="3297" actId="478"/>
          <ac:picMkLst>
            <pc:docMk/>
            <pc:sldMk cId="3993020852" sldId="434"/>
            <ac:picMk id="116" creationId="{A2400C8A-1661-6418-BEB3-4FF51A66EB3E}"/>
          </ac:picMkLst>
        </pc:picChg>
        <pc:picChg chg="mod">
          <ac:chgData name="Sidonie Bellot" userId="f041fed5-3b29-4fbe-b39f-1eb3a2a2735c" providerId="ADAL" clId="{B9C27054-782E-4CE7-AB41-5A708441F3A0}" dt="2023-09-23T15:49:23.835" v="2825"/>
          <ac:picMkLst>
            <pc:docMk/>
            <pc:sldMk cId="3993020852" sldId="434"/>
            <ac:picMk id="118" creationId="{7A0115EE-5429-5313-50B1-E34677C1CB25}"/>
          </ac:picMkLst>
        </pc:picChg>
        <pc:picChg chg="mod">
          <ac:chgData name="Sidonie Bellot" userId="f041fed5-3b29-4fbe-b39f-1eb3a2a2735c" providerId="ADAL" clId="{B9C27054-782E-4CE7-AB41-5A708441F3A0}" dt="2023-09-23T15:49:23.835" v="2825"/>
          <ac:picMkLst>
            <pc:docMk/>
            <pc:sldMk cId="3993020852" sldId="434"/>
            <ac:picMk id="119" creationId="{B0E377B1-E11B-785E-E7C3-3F5071DCF57A}"/>
          </ac:picMkLst>
        </pc:picChg>
        <pc:picChg chg="add mod">
          <ac:chgData name="Sidonie Bellot" userId="f041fed5-3b29-4fbe-b39f-1eb3a2a2735c" providerId="ADAL" clId="{B9C27054-782E-4CE7-AB41-5A708441F3A0}" dt="2023-09-23T17:04:37.050" v="4212" actId="1076"/>
          <ac:picMkLst>
            <pc:docMk/>
            <pc:sldMk cId="3993020852" sldId="434"/>
            <ac:picMk id="179" creationId="{21D3C8AF-9B51-12FA-108A-93E040AF72A3}"/>
          </ac:picMkLst>
        </pc:picChg>
        <pc:cxnChg chg="add mod">
          <ac:chgData name="Sidonie Bellot" userId="f041fed5-3b29-4fbe-b39f-1eb3a2a2735c" providerId="ADAL" clId="{B9C27054-782E-4CE7-AB41-5A708441F3A0}" dt="2023-09-23T17:04:37.050" v="4212" actId="1076"/>
          <ac:cxnSpMkLst>
            <pc:docMk/>
            <pc:sldMk cId="3993020852" sldId="434"/>
            <ac:cxnSpMk id="4" creationId="{0B114378-AB4F-B593-BE26-BA2ED265EDF0}"/>
          </ac:cxnSpMkLst>
        </pc:cxnChg>
        <pc:cxnChg chg="add mod">
          <ac:chgData name="Sidonie Bellot" userId="f041fed5-3b29-4fbe-b39f-1eb3a2a2735c" providerId="ADAL" clId="{B9C27054-782E-4CE7-AB41-5A708441F3A0}" dt="2023-09-23T17:04:37.050" v="4212" actId="1076"/>
          <ac:cxnSpMkLst>
            <pc:docMk/>
            <pc:sldMk cId="3993020852" sldId="434"/>
            <ac:cxnSpMk id="6" creationId="{67AB9B9F-D9E1-14D4-6965-2367147AEA45}"/>
          </ac:cxnSpMkLst>
        </pc:cxnChg>
        <pc:cxnChg chg="add mod">
          <ac:chgData name="Sidonie Bellot" userId="f041fed5-3b29-4fbe-b39f-1eb3a2a2735c" providerId="ADAL" clId="{B9C27054-782E-4CE7-AB41-5A708441F3A0}" dt="2023-09-23T17:04:37.050" v="4212" actId="1076"/>
          <ac:cxnSpMkLst>
            <pc:docMk/>
            <pc:sldMk cId="3993020852" sldId="434"/>
            <ac:cxnSpMk id="7" creationId="{511A93E7-7494-8A88-8495-C4B304E6721D}"/>
          </ac:cxnSpMkLst>
        </pc:cxnChg>
        <pc:cxnChg chg="add mod">
          <ac:chgData name="Sidonie Bellot" userId="f041fed5-3b29-4fbe-b39f-1eb3a2a2735c" providerId="ADAL" clId="{B9C27054-782E-4CE7-AB41-5A708441F3A0}" dt="2023-09-23T17:04:37.050" v="4212" actId="1076"/>
          <ac:cxnSpMkLst>
            <pc:docMk/>
            <pc:sldMk cId="3993020852" sldId="434"/>
            <ac:cxnSpMk id="8" creationId="{C08391A7-D466-7E68-FBC6-F42423F26456}"/>
          </ac:cxnSpMkLst>
        </pc:cxnChg>
        <pc:cxnChg chg="add mod">
          <ac:chgData name="Sidonie Bellot" userId="f041fed5-3b29-4fbe-b39f-1eb3a2a2735c" providerId="ADAL" clId="{B9C27054-782E-4CE7-AB41-5A708441F3A0}" dt="2023-09-23T17:04:37.050" v="4212" actId="1076"/>
          <ac:cxnSpMkLst>
            <pc:docMk/>
            <pc:sldMk cId="3993020852" sldId="434"/>
            <ac:cxnSpMk id="9" creationId="{FEBEA3F6-9FA6-4AFF-5FCE-8337CF1894B5}"/>
          </ac:cxnSpMkLst>
        </pc:cxnChg>
        <pc:cxnChg chg="add mod">
          <ac:chgData name="Sidonie Bellot" userId="f041fed5-3b29-4fbe-b39f-1eb3a2a2735c" providerId="ADAL" clId="{B9C27054-782E-4CE7-AB41-5A708441F3A0}" dt="2023-09-23T17:04:37.050" v="4212" actId="1076"/>
          <ac:cxnSpMkLst>
            <pc:docMk/>
            <pc:sldMk cId="3993020852" sldId="434"/>
            <ac:cxnSpMk id="10" creationId="{01238B0C-7FE8-C8B8-18FA-B06924880B06}"/>
          </ac:cxnSpMkLst>
        </pc:cxnChg>
        <pc:cxnChg chg="add mod">
          <ac:chgData name="Sidonie Bellot" userId="f041fed5-3b29-4fbe-b39f-1eb3a2a2735c" providerId="ADAL" clId="{B9C27054-782E-4CE7-AB41-5A708441F3A0}" dt="2023-09-23T17:04:37.050" v="4212" actId="1076"/>
          <ac:cxnSpMkLst>
            <pc:docMk/>
            <pc:sldMk cId="3993020852" sldId="434"/>
            <ac:cxnSpMk id="11" creationId="{7B67EBAF-0B1E-A120-5657-EE378BBD86D5}"/>
          </ac:cxnSpMkLst>
        </pc:cxnChg>
        <pc:cxnChg chg="add del mod">
          <ac:chgData name="Sidonie Bellot" userId="f041fed5-3b29-4fbe-b39f-1eb3a2a2735c" providerId="ADAL" clId="{B9C27054-782E-4CE7-AB41-5A708441F3A0}" dt="2023-09-23T15:18:27.645" v="1769" actId="478"/>
          <ac:cxnSpMkLst>
            <pc:docMk/>
            <pc:sldMk cId="3993020852" sldId="434"/>
            <ac:cxnSpMk id="26" creationId="{1CE9F7A6-2921-F895-D150-89C0BFB7CD28}"/>
          </ac:cxnSpMkLst>
        </pc:cxnChg>
        <pc:cxnChg chg="add del mod">
          <ac:chgData name="Sidonie Bellot" userId="f041fed5-3b29-4fbe-b39f-1eb3a2a2735c" providerId="ADAL" clId="{B9C27054-782E-4CE7-AB41-5A708441F3A0}" dt="2023-09-23T15:18:29.806" v="1770" actId="478"/>
          <ac:cxnSpMkLst>
            <pc:docMk/>
            <pc:sldMk cId="3993020852" sldId="434"/>
            <ac:cxnSpMk id="33" creationId="{6D39F999-3588-460F-6B61-17A5EEA5D075}"/>
          </ac:cxnSpMkLst>
        </pc:cxnChg>
        <pc:cxnChg chg="add del mod">
          <ac:chgData name="Sidonie Bellot" userId="f041fed5-3b29-4fbe-b39f-1eb3a2a2735c" providerId="ADAL" clId="{B9C27054-782E-4CE7-AB41-5A708441F3A0}" dt="2023-09-23T15:18:37.014" v="1771" actId="478"/>
          <ac:cxnSpMkLst>
            <pc:docMk/>
            <pc:sldMk cId="3993020852" sldId="434"/>
            <ac:cxnSpMk id="34" creationId="{6D96755F-35D5-5442-49C2-A5F5F45A5AC7}"/>
          </ac:cxnSpMkLst>
        </pc:cxnChg>
        <pc:cxnChg chg="add del mod">
          <ac:chgData name="Sidonie Bellot" userId="f041fed5-3b29-4fbe-b39f-1eb3a2a2735c" providerId="ADAL" clId="{B9C27054-782E-4CE7-AB41-5A708441F3A0}" dt="2023-09-23T15:18:38.541" v="1772" actId="478"/>
          <ac:cxnSpMkLst>
            <pc:docMk/>
            <pc:sldMk cId="3993020852" sldId="434"/>
            <ac:cxnSpMk id="36" creationId="{3CAC432D-A71A-4B33-1888-E2213C127153}"/>
          </ac:cxnSpMkLst>
        </pc:cxnChg>
        <pc:cxnChg chg="add del mod">
          <ac:chgData name="Sidonie Bellot" userId="f041fed5-3b29-4fbe-b39f-1eb3a2a2735c" providerId="ADAL" clId="{B9C27054-782E-4CE7-AB41-5A708441F3A0}" dt="2023-09-23T15:18:40.912" v="1773" actId="478"/>
          <ac:cxnSpMkLst>
            <pc:docMk/>
            <pc:sldMk cId="3993020852" sldId="434"/>
            <ac:cxnSpMk id="37" creationId="{963B7D81-D9A5-E930-2AFA-F75183F8A818}"/>
          </ac:cxnSpMkLst>
        </pc:cxnChg>
        <pc:cxnChg chg="add del mod">
          <ac:chgData name="Sidonie Bellot" userId="f041fed5-3b29-4fbe-b39f-1eb3a2a2735c" providerId="ADAL" clId="{B9C27054-782E-4CE7-AB41-5A708441F3A0}" dt="2023-09-23T15:20:06.566" v="1793" actId="478"/>
          <ac:cxnSpMkLst>
            <pc:docMk/>
            <pc:sldMk cId="3993020852" sldId="434"/>
            <ac:cxnSpMk id="38" creationId="{23C0C428-951E-5A5C-8EEE-7B209C84860E}"/>
          </ac:cxnSpMkLst>
        </pc:cxnChg>
        <pc:cxnChg chg="add del mod">
          <ac:chgData name="Sidonie Bellot" userId="f041fed5-3b29-4fbe-b39f-1eb3a2a2735c" providerId="ADAL" clId="{B9C27054-782E-4CE7-AB41-5A708441F3A0}" dt="2023-09-23T15:44:02.113" v="2678" actId="478"/>
          <ac:cxnSpMkLst>
            <pc:docMk/>
            <pc:sldMk cId="3993020852" sldId="434"/>
            <ac:cxnSpMk id="39" creationId="{4D8A2F7C-385F-4627-D0EA-AE609785018B}"/>
          </ac:cxnSpMkLst>
        </pc:cxnChg>
        <pc:cxnChg chg="add del mod">
          <ac:chgData name="Sidonie Bellot" userId="f041fed5-3b29-4fbe-b39f-1eb3a2a2735c" providerId="ADAL" clId="{B9C27054-782E-4CE7-AB41-5A708441F3A0}" dt="2023-09-23T16:15:32.940" v="3297" actId="478"/>
          <ac:cxnSpMkLst>
            <pc:docMk/>
            <pc:sldMk cId="3993020852" sldId="434"/>
            <ac:cxnSpMk id="41" creationId="{1D51BB80-CE91-4815-FCA4-DCE5934D3D69}"/>
          </ac:cxnSpMkLst>
        </pc:cxnChg>
        <pc:cxnChg chg="add del mod">
          <ac:chgData name="Sidonie Bellot" userId="f041fed5-3b29-4fbe-b39f-1eb3a2a2735c" providerId="ADAL" clId="{B9C27054-782E-4CE7-AB41-5A708441F3A0}" dt="2023-09-23T16:15:32.940" v="3297" actId="478"/>
          <ac:cxnSpMkLst>
            <pc:docMk/>
            <pc:sldMk cId="3993020852" sldId="434"/>
            <ac:cxnSpMk id="42" creationId="{7172CFDE-792E-EBA7-20B1-D7D1CB5E368E}"/>
          </ac:cxnSpMkLst>
        </pc:cxnChg>
        <pc:cxnChg chg="add del mod">
          <ac:chgData name="Sidonie Bellot" userId="f041fed5-3b29-4fbe-b39f-1eb3a2a2735c" providerId="ADAL" clId="{B9C27054-782E-4CE7-AB41-5A708441F3A0}" dt="2023-09-23T16:15:32.940" v="3297" actId="478"/>
          <ac:cxnSpMkLst>
            <pc:docMk/>
            <pc:sldMk cId="3993020852" sldId="434"/>
            <ac:cxnSpMk id="44" creationId="{B7CC4447-E74E-C8E7-0CED-27C975D26D2E}"/>
          </ac:cxnSpMkLst>
        </pc:cxnChg>
        <pc:cxnChg chg="add del mod">
          <ac:chgData name="Sidonie Bellot" userId="f041fed5-3b29-4fbe-b39f-1eb3a2a2735c" providerId="ADAL" clId="{B9C27054-782E-4CE7-AB41-5A708441F3A0}" dt="2023-09-23T16:15:32.940" v="3297" actId="478"/>
          <ac:cxnSpMkLst>
            <pc:docMk/>
            <pc:sldMk cId="3993020852" sldId="434"/>
            <ac:cxnSpMk id="46" creationId="{44C90AF5-1D8A-8C55-2B85-E6C80B405676}"/>
          </ac:cxnSpMkLst>
        </pc:cxnChg>
        <pc:cxnChg chg="add del mod">
          <ac:chgData name="Sidonie Bellot" userId="f041fed5-3b29-4fbe-b39f-1eb3a2a2735c" providerId="ADAL" clId="{B9C27054-782E-4CE7-AB41-5A708441F3A0}" dt="2023-09-23T16:15:32.940" v="3297" actId="478"/>
          <ac:cxnSpMkLst>
            <pc:docMk/>
            <pc:sldMk cId="3993020852" sldId="434"/>
            <ac:cxnSpMk id="48" creationId="{26A29901-D01E-5582-73AA-097E2BF0CED3}"/>
          </ac:cxnSpMkLst>
        </pc:cxnChg>
        <pc:cxnChg chg="add del mod">
          <ac:chgData name="Sidonie Bellot" userId="f041fed5-3b29-4fbe-b39f-1eb3a2a2735c" providerId="ADAL" clId="{B9C27054-782E-4CE7-AB41-5A708441F3A0}" dt="2023-09-23T16:15:32.940" v="3297" actId="478"/>
          <ac:cxnSpMkLst>
            <pc:docMk/>
            <pc:sldMk cId="3993020852" sldId="434"/>
            <ac:cxnSpMk id="53" creationId="{18B18D0B-5161-E91C-0865-43C778CA9DB2}"/>
          </ac:cxnSpMkLst>
        </pc:cxnChg>
        <pc:cxnChg chg="add del mod">
          <ac:chgData name="Sidonie Bellot" userId="f041fed5-3b29-4fbe-b39f-1eb3a2a2735c" providerId="ADAL" clId="{B9C27054-782E-4CE7-AB41-5A708441F3A0}" dt="2023-09-23T16:15:32.940" v="3297" actId="478"/>
          <ac:cxnSpMkLst>
            <pc:docMk/>
            <pc:sldMk cId="3993020852" sldId="434"/>
            <ac:cxnSpMk id="55" creationId="{CDBB73FA-95BE-F212-12C1-54557F560D38}"/>
          </ac:cxnSpMkLst>
        </pc:cxnChg>
        <pc:cxnChg chg="add del mod">
          <ac:chgData name="Sidonie Bellot" userId="f041fed5-3b29-4fbe-b39f-1eb3a2a2735c" providerId="ADAL" clId="{B9C27054-782E-4CE7-AB41-5A708441F3A0}" dt="2023-09-23T16:15:32.940" v="3297" actId="478"/>
          <ac:cxnSpMkLst>
            <pc:docMk/>
            <pc:sldMk cId="3993020852" sldId="434"/>
            <ac:cxnSpMk id="56" creationId="{E88A26B2-6678-4395-90A9-ABF48872C106}"/>
          </ac:cxnSpMkLst>
        </pc:cxnChg>
        <pc:cxnChg chg="add del mod">
          <ac:chgData name="Sidonie Bellot" userId="f041fed5-3b29-4fbe-b39f-1eb3a2a2735c" providerId="ADAL" clId="{B9C27054-782E-4CE7-AB41-5A708441F3A0}" dt="2023-09-23T16:15:32.940" v="3297" actId="478"/>
          <ac:cxnSpMkLst>
            <pc:docMk/>
            <pc:sldMk cId="3993020852" sldId="434"/>
            <ac:cxnSpMk id="66" creationId="{61FB2942-FDE1-B8DF-F6AD-A9E55AEB55C2}"/>
          </ac:cxnSpMkLst>
        </pc:cxnChg>
        <pc:cxnChg chg="add del mod">
          <ac:chgData name="Sidonie Bellot" userId="f041fed5-3b29-4fbe-b39f-1eb3a2a2735c" providerId="ADAL" clId="{B9C27054-782E-4CE7-AB41-5A708441F3A0}" dt="2023-09-23T16:15:32.940" v="3297" actId="478"/>
          <ac:cxnSpMkLst>
            <pc:docMk/>
            <pc:sldMk cId="3993020852" sldId="434"/>
            <ac:cxnSpMk id="71" creationId="{56BA716C-33C4-9A74-F840-7CC25C93DAAB}"/>
          </ac:cxnSpMkLst>
        </pc:cxnChg>
        <pc:cxnChg chg="add del mod">
          <ac:chgData name="Sidonie Bellot" userId="f041fed5-3b29-4fbe-b39f-1eb3a2a2735c" providerId="ADAL" clId="{B9C27054-782E-4CE7-AB41-5A708441F3A0}" dt="2023-09-23T16:15:32.940" v="3297" actId="478"/>
          <ac:cxnSpMkLst>
            <pc:docMk/>
            <pc:sldMk cId="3993020852" sldId="434"/>
            <ac:cxnSpMk id="72" creationId="{B1BFA7FD-45B3-F94E-79E5-2814EAB0246F}"/>
          </ac:cxnSpMkLst>
        </pc:cxnChg>
        <pc:cxnChg chg="add del mod">
          <ac:chgData name="Sidonie Bellot" userId="f041fed5-3b29-4fbe-b39f-1eb3a2a2735c" providerId="ADAL" clId="{B9C27054-782E-4CE7-AB41-5A708441F3A0}" dt="2023-09-23T16:15:32.940" v="3297" actId="478"/>
          <ac:cxnSpMkLst>
            <pc:docMk/>
            <pc:sldMk cId="3993020852" sldId="434"/>
            <ac:cxnSpMk id="78" creationId="{24C64F9C-A45A-FE7D-349E-FFBC0CC00FF4}"/>
          </ac:cxnSpMkLst>
        </pc:cxnChg>
        <pc:cxnChg chg="add del mod">
          <ac:chgData name="Sidonie Bellot" userId="f041fed5-3b29-4fbe-b39f-1eb3a2a2735c" providerId="ADAL" clId="{B9C27054-782E-4CE7-AB41-5A708441F3A0}" dt="2023-09-23T16:15:32.940" v="3297" actId="478"/>
          <ac:cxnSpMkLst>
            <pc:docMk/>
            <pc:sldMk cId="3993020852" sldId="434"/>
            <ac:cxnSpMk id="82" creationId="{FBABEAF3-ED0F-3F4E-8D0C-F44405F4CB4A}"/>
          </ac:cxnSpMkLst>
        </pc:cxnChg>
        <pc:cxnChg chg="add del mod">
          <ac:chgData name="Sidonie Bellot" userId="f041fed5-3b29-4fbe-b39f-1eb3a2a2735c" providerId="ADAL" clId="{B9C27054-782E-4CE7-AB41-5A708441F3A0}" dt="2023-09-23T15:55:55.989" v="2903" actId="478"/>
          <ac:cxnSpMkLst>
            <pc:docMk/>
            <pc:sldMk cId="3993020852" sldId="434"/>
            <ac:cxnSpMk id="98" creationId="{A00D2291-C45D-06A2-73D8-DEAFF27D5F67}"/>
          </ac:cxnSpMkLst>
        </pc:cxnChg>
        <pc:cxnChg chg="add del mod">
          <ac:chgData name="Sidonie Bellot" userId="f041fed5-3b29-4fbe-b39f-1eb3a2a2735c" providerId="ADAL" clId="{B9C27054-782E-4CE7-AB41-5A708441F3A0}" dt="2023-09-23T16:15:32.940" v="3297" actId="478"/>
          <ac:cxnSpMkLst>
            <pc:docMk/>
            <pc:sldMk cId="3993020852" sldId="434"/>
            <ac:cxnSpMk id="100" creationId="{45ED4CC2-5F44-8D26-58ED-C2C50275A756}"/>
          </ac:cxnSpMkLst>
        </pc:cxnChg>
        <pc:cxnChg chg="add del mod">
          <ac:chgData name="Sidonie Bellot" userId="f041fed5-3b29-4fbe-b39f-1eb3a2a2735c" providerId="ADAL" clId="{B9C27054-782E-4CE7-AB41-5A708441F3A0}" dt="2023-09-23T16:15:32.940" v="3297" actId="478"/>
          <ac:cxnSpMkLst>
            <pc:docMk/>
            <pc:sldMk cId="3993020852" sldId="434"/>
            <ac:cxnSpMk id="102" creationId="{9698A83A-3F47-8CA8-672E-93937D879BC2}"/>
          </ac:cxnSpMkLst>
        </pc:cxnChg>
        <pc:cxnChg chg="add mod">
          <ac:chgData name="Sidonie Bellot" userId="f041fed5-3b29-4fbe-b39f-1eb3a2a2735c" providerId="ADAL" clId="{B9C27054-782E-4CE7-AB41-5A708441F3A0}" dt="2023-09-23T17:04:37.050" v="4212" actId="1076"/>
          <ac:cxnSpMkLst>
            <pc:docMk/>
            <pc:sldMk cId="3993020852" sldId="434"/>
            <ac:cxnSpMk id="107" creationId="{4FD9D0B8-0970-56E6-B5D3-7290BD1163F8}"/>
          </ac:cxnSpMkLst>
        </pc:cxnChg>
        <pc:cxnChg chg="add mod">
          <ac:chgData name="Sidonie Bellot" userId="f041fed5-3b29-4fbe-b39f-1eb3a2a2735c" providerId="ADAL" clId="{B9C27054-782E-4CE7-AB41-5A708441F3A0}" dt="2023-09-23T17:04:37.050" v="4212" actId="1076"/>
          <ac:cxnSpMkLst>
            <pc:docMk/>
            <pc:sldMk cId="3993020852" sldId="434"/>
            <ac:cxnSpMk id="109" creationId="{95A91504-883C-A4F1-13D7-E07E4A2A0D16}"/>
          </ac:cxnSpMkLst>
        </pc:cxnChg>
        <pc:cxnChg chg="add del mod">
          <ac:chgData name="Sidonie Bellot" userId="f041fed5-3b29-4fbe-b39f-1eb3a2a2735c" providerId="ADAL" clId="{B9C27054-782E-4CE7-AB41-5A708441F3A0}" dt="2023-09-23T16:15:32.940" v="3297" actId="478"/>
          <ac:cxnSpMkLst>
            <pc:docMk/>
            <pc:sldMk cId="3993020852" sldId="434"/>
            <ac:cxnSpMk id="110" creationId="{B63AA428-8F83-3162-70AB-149DD682634D}"/>
          </ac:cxnSpMkLst>
        </pc:cxnChg>
        <pc:cxnChg chg="add del mod">
          <ac:chgData name="Sidonie Bellot" userId="f041fed5-3b29-4fbe-b39f-1eb3a2a2735c" providerId="ADAL" clId="{B9C27054-782E-4CE7-AB41-5A708441F3A0}" dt="2023-09-23T16:15:32.940" v="3297" actId="478"/>
          <ac:cxnSpMkLst>
            <pc:docMk/>
            <pc:sldMk cId="3993020852" sldId="434"/>
            <ac:cxnSpMk id="111" creationId="{7EB4A7B8-5BEB-C167-57F4-BA656750F297}"/>
          </ac:cxnSpMkLst>
        </pc:cxnChg>
        <pc:cxnChg chg="add del mod">
          <ac:chgData name="Sidonie Bellot" userId="f041fed5-3b29-4fbe-b39f-1eb3a2a2735c" providerId="ADAL" clId="{B9C27054-782E-4CE7-AB41-5A708441F3A0}" dt="2023-09-23T16:15:32.940" v="3297" actId="478"/>
          <ac:cxnSpMkLst>
            <pc:docMk/>
            <pc:sldMk cId="3993020852" sldId="434"/>
            <ac:cxnSpMk id="112" creationId="{0432E94F-8364-1740-B9FC-BFCDB2C9B249}"/>
          </ac:cxnSpMkLst>
        </pc:cxnChg>
        <pc:cxnChg chg="add del mod">
          <ac:chgData name="Sidonie Bellot" userId="f041fed5-3b29-4fbe-b39f-1eb3a2a2735c" providerId="ADAL" clId="{B9C27054-782E-4CE7-AB41-5A708441F3A0}" dt="2023-09-23T16:15:32.940" v="3297" actId="478"/>
          <ac:cxnSpMkLst>
            <pc:docMk/>
            <pc:sldMk cId="3993020852" sldId="434"/>
            <ac:cxnSpMk id="143" creationId="{D0BD8E80-AADE-4962-6E67-ABB6707F072B}"/>
          </ac:cxnSpMkLst>
        </pc:cxnChg>
        <pc:cxnChg chg="add del mod">
          <ac:chgData name="Sidonie Bellot" userId="f041fed5-3b29-4fbe-b39f-1eb3a2a2735c" providerId="ADAL" clId="{B9C27054-782E-4CE7-AB41-5A708441F3A0}" dt="2023-09-23T16:15:32.940" v="3297" actId="478"/>
          <ac:cxnSpMkLst>
            <pc:docMk/>
            <pc:sldMk cId="3993020852" sldId="434"/>
            <ac:cxnSpMk id="147" creationId="{64323863-5191-A1EF-0D4A-D2B5F62EB82F}"/>
          </ac:cxnSpMkLst>
        </pc:cxnChg>
        <pc:cxnChg chg="add del mod">
          <ac:chgData name="Sidonie Bellot" userId="f041fed5-3b29-4fbe-b39f-1eb3a2a2735c" providerId="ADAL" clId="{B9C27054-782E-4CE7-AB41-5A708441F3A0}" dt="2023-09-23T16:15:32.940" v="3297" actId="478"/>
          <ac:cxnSpMkLst>
            <pc:docMk/>
            <pc:sldMk cId="3993020852" sldId="434"/>
            <ac:cxnSpMk id="149" creationId="{16EC100C-E4C8-1783-DCD7-30FE98B252ED}"/>
          </ac:cxnSpMkLst>
        </pc:cxnChg>
        <pc:cxnChg chg="add del mod">
          <ac:chgData name="Sidonie Bellot" userId="f041fed5-3b29-4fbe-b39f-1eb3a2a2735c" providerId="ADAL" clId="{B9C27054-782E-4CE7-AB41-5A708441F3A0}" dt="2023-09-23T16:15:32.940" v="3297" actId="478"/>
          <ac:cxnSpMkLst>
            <pc:docMk/>
            <pc:sldMk cId="3993020852" sldId="434"/>
            <ac:cxnSpMk id="155" creationId="{85F14B23-0EBB-7B55-70D1-B8E4BF77C778}"/>
          </ac:cxnSpMkLst>
        </pc:cxnChg>
        <pc:cxnChg chg="add del mod">
          <ac:chgData name="Sidonie Bellot" userId="f041fed5-3b29-4fbe-b39f-1eb3a2a2735c" providerId="ADAL" clId="{B9C27054-782E-4CE7-AB41-5A708441F3A0}" dt="2023-09-23T16:15:32.940" v="3297" actId="478"/>
          <ac:cxnSpMkLst>
            <pc:docMk/>
            <pc:sldMk cId="3993020852" sldId="434"/>
            <ac:cxnSpMk id="157" creationId="{C85EB774-6AE8-0038-5711-0196F8ED6112}"/>
          </ac:cxnSpMkLst>
        </pc:cxnChg>
        <pc:cxnChg chg="add mod">
          <ac:chgData name="Sidonie Bellot" userId="f041fed5-3b29-4fbe-b39f-1eb3a2a2735c" providerId="ADAL" clId="{B9C27054-782E-4CE7-AB41-5A708441F3A0}" dt="2023-09-23T17:04:37.050" v="4212" actId="1076"/>
          <ac:cxnSpMkLst>
            <pc:docMk/>
            <pc:sldMk cId="3993020852" sldId="434"/>
            <ac:cxnSpMk id="161" creationId="{E5CEF915-73ED-4AE5-0B21-4FA97C1AF96F}"/>
          </ac:cxnSpMkLst>
        </pc:cxnChg>
        <pc:cxnChg chg="add mod">
          <ac:chgData name="Sidonie Bellot" userId="f041fed5-3b29-4fbe-b39f-1eb3a2a2735c" providerId="ADAL" clId="{B9C27054-782E-4CE7-AB41-5A708441F3A0}" dt="2023-09-23T17:04:37.050" v="4212" actId="1076"/>
          <ac:cxnSpMkLst>
            <pc:docMk/>
            <pc:sldMk cId="3993020852" sldId="434"/>
            <ac:cxnSpMk id="163" creationId="{0DA44988-0E07-0B13-9C29-F0B528D035DD}"/>
          </ac:cxnSpMkLst>
        </pc:cxnChg>
        <pc:cxnChg chg="add mod">
          <ac:chgData name="Sidonie Bellot" userId="f041fed5-3b29-4fbe-b39f-1eb3a2a2735c" providerId="ADAL" clId="{B9C27054-782E-4CE7-AB41-5A708441F3A0}" dt="2023-09-23T17:04:37.050" v="4212" actId="1076"/>
          <ac:cxnSpMkLst>
            <pc:docMk/>
            <pc:sldMk cId="3993020852" sldId="434"/>
            <ac:cxnSpMk id="167" creationId="{30DFFD06-FDC0-0704-CB7A-3869A804BB1A}"/>
          </ac:cxnSpMkLst>
        </pc:cxnChg>
        <pc:cxnChg chg="add mod">
          <ac:chgData name="Sidonie Bellot" userId="f041fed5-3b29-4fbe-b39f-1eb3a2a2735c" providerId="ADAL" clId="{B9C27054-782E-4CE7-AB41-5A708441F3A0}" dt="2023-09-23T17:04:37.050" v="4212" actId="1076"/>
          <ac:cxnSpMkLst>
            <pc:docMk/>
            <pc:sldMk cId="3993020852" sldId="434"/>
            <ac:cxnSpMk id="169" creationId="{D31C2A34-64FE-896A-6464-86E233747118}"/>
          </ac:cxnSpMkLst>
        </pc:cxnChg>
        <pc:cxnChg chg="add mod">
          <ac:chgData name="Sidonie Bellot" userId="f041fed5-3b29-4fbe-b39f-1eb3a2a2735c" providerId="ADAL" clId="{B9C27054-782E-4CE7-AB41-5A708441F3A0}" dt="2023-09-23T17:04:37.050" v="4212" actId="1076"/>
          <ac:cxnSpMkLst>
            <pc:docMk/>
            <pc:sldMk cId="3993020852" sldId="434"/>
            <ac:cxnSpMk id="171" creationId="{8BDDB8C7-664A-CEF4-E94F-ADCEDB0D98C3}"/>
          </ac:cxnSpMkLst>
        </pc:cxnChg>
        <pc:cxnChg chg="add del mod">
          <ac:chgData name="Sidonie Bellot" userId="f041fed5-3b29-4fbe-b39f-1eb3a2a2735c" providerId="ADAL" clId="{B9C27054-782E-4CE7-AB41-5A708441F3A0}" dt="2023-09-23T16:16:07.395" v="3366" actId="478"/>
          <ac:cxnSpMkLst>
            <pc:docMk/>
            <pc:sldMk cId="3993020852" sldId="434"/>
            <ac:cxnSpMk id="173" creationId="{A900665E-2DF6-4999-0F99-351DBE0A8DA4}"/>
          </ac:cxnSpMkLst>
        </pc:cxnChg>
        <pc:cxnChg chg="add del mod">
          <ac:chgData name="Sidonie Bellot" userId="f041fed5-3b29-4fbe-b39f-1eb3a2a2735c" providerId="ADAL" clId="{B9C27054-782E-4CE7-AB41-5A708441F3A0}" dt="2023-09-23T16:16:04.427" v="3365" actId="478"/>
          <ac:cxnSpMkLst>
            <pc:docMk/>
            <pc:sldMk cId="3993020852" sldId="434"/>
            <ac:cxnSpMk id="175" creationId="{5C8F7EEB-CE72-86DC-3FF4-FEA71F3ACCF2}"/>
          </ac:cxnSpMkLst>
        </pc:cxnChg>
      </pc:sldChg>
      <pc:sldChg chg="delSp modSp add mod">
        <pc:chgData name="Sidonie Bellot" userId="f041fed5-3b29-4fbe-b39f-1eb3a2a2735c" providerId="ADAL" clId="{B9C27054-782E-4CE7-AB41-5A708441F3A0}" dt="2023-09-23T16:19:47.210" v="3453" actId="1076"/>
        <pc:sldMkLst>
          <pc:docMk/>
          <pc:sldMk cId="1533932652" sldId="435"/>
        </pc:sldMkLst>
        <pc:spChg chg="del">
          <ac:chgData name="Sidonie Bellot" userId="f041fed5-3b29-4fbe-b39f-1eb3a2a2735c" providerId="ADAL" clId="{B9C27054-782E-4CE7-AB41-5A708441F3A0}" dt="2023-09-23T16:16:55.778" v="3440" actId="478"/>
          <ac:spMkLst>
            <pc:docMk/>
            <pc:sldMk cId="1533932652" sldId="435"/>
            <ac:spMk id="2" creationId="{9DFE51E0-36AB-FA2F-E1ED-509E33B52E87}"/>
          </ac:spMkLst>
        </pc:spChg>
        <pc:spChg chg="del">
          <ac:chgData name="Sidonie Bellot" userId="f041fed5-3b29-4fbe-b39f-1eb3a2a2735c" providerId="ADAL" clId="{B9C27054-782E-4CE7-AB41-5A708441F3A0}" dt="2023-09-23T16:16:55.778" v="3440" actId="478"/>
          <ac:spMkLst>
            <pc:docMk/>
            <pc:sldMk cId="1533932652" sldId="435"/>
            <ac:spMk id="50" creationId="{96B9D4B9-AB4F-9922-BC14-E14F1E258637}"/>
          </ac:spMkLst>
        </pc:spChg>
        <pc:spChg chg="mod">
          <ac:chgData name="Sidonie Bellot" userId="f041fed5-3b29-4fbe-b39f-1eb3a2a2735c" providerId="ADAL" clId="{B9C27054-782E-4CE7-AB41-5A708441F3A0}" dt="2023-09-23T16:17:11.312" v="3446" actId="1076"/>
          <ac:spMkLst>
            <pc:docMk/>
            <pc:sldMk cId="1533932652" sldId="435"/>
            <ac:spMk id="51" creationId="{B5DFA76D-37AA-EAF2-8E2E-64FD33904CA9}"/>
          </ac:spMkLst>
        </pc:spChg>
        <pc:spChg chg="mod">
          <ac:chgData name="Sidonie Bellot" userId="f041fed5-3b29-4fbe-b39f-1eb3a2a2735c" providerId="ADAL" clId="{B9C27054-782E-4CE7-AB41-5A708441F3A0}" dt="2023-09-23T16:17:21.110" v="3447" actId="1076"/>
          <ac:spMkLst>
            <pc:docMk/>
            <pc:sldMk cId="1533932652" sldId="435"/>
            <ac:spMk id="58" creationId="{58625FA4-F75B-C170-2E0C-0CCAD0348FB7}"/>
          </ac:spMkLst>
        </pc:spChg>
        <pc:spChg chg="mod">
          <ac:chgData name="Sidonie Bellot" userId="f041fed5-3b29-4fbe-b39f-1eb3a2a2735c" providerId="ADAL" clId="{B9C27054-782E-4CE7-AB41-5A708441F3A0}" dt="2023-09-23T16:17:21.110" v="3447" actId="1076"/>
          <ac:spMkLst>
            <pc:docMk/>
            <pc:sldMk cId="1533932652" sldId="435"/>
            <ac:spMk id="64" creationId="{3F8398AE-7321-44F8-759F-42FFF661E56D}"/>
          </ac:spMkLst>
        </pc:spChg>
        <pc:spChg chg="mod">
          <ac:chgData name="Sidonie Bellot" userId="f041fed5-3b29-4fbe-b39f-1eb3a2a2735c" providerId="ADAL" clId="{B9C27054-782E-4CE7-AB41-5A708441F3A0}" dt="2023-09-23T16:17:21.110" v="3447" actId="1076"/>
          <ac:spMkLst>
            <pc:docMk/>
            <pc:sldMk cId="1533932652" sldId="435"/>
            <ac:spMk id="68" creationId="{3CE84260-8D72-DED9-9CA9-52272A96A57E}"/>
          </ac:spMkLst>
        </pc:spChg>
        <pc:spChg chg="mod">
          <ac:chgData name="Sidonie Bellot" userId="f041fed5-3b29-4fbe-b39f-1eb3a2a2735c" providerId="ADAL" clId="{B9C27054-782E-4CE7-AB41-5A708441F3A0}" dt="2023-09-23T16:17:21.110" v="3447" actId="1076"/>
          <ac:spMkLst>
            <pc:docMk/>
            <pc:sldMk cId="1533932652" sldId="435"/>
            <ac:spMk id="69" creationId="{1680847D-CF2F-1560-B844-B25B084C02E4}"/>
          </ac:spMkLst>
        </pc:spChg>
        <pc:spChg chg="mod">
          <ac:chgData name="Sidonie Bellot" userId="f041fed5-3b29-4fbe-b39f-1eb3a2a2735c" providerId="ADAL" clId="{B9C27054-782E-4CE7-AB41-5A708441F3A0}" dt="2023-09-23T16:17:21.110" v="3447" actId="1076"/>
          <ac:spMkLst>
            <pc:docMk/>
            <pc:sldMk cId="1533932652" sldId="435"/>
            <ac:spMk id="83" creationId="{B6701FDB-1B7A-E844-1B5F-7F090359B043}"/>
          </ac:spMkLst>
        </pc:spChg>
        <pc:spChg chg="mod">
          <ac:chgData name="Sidonie Bellot" userId="f041fed5-3b29-4fbe-b39f-1eb3a2a2735c" providerId="ADAL" clId="{B9C27054-782E-4CE7-AB41-5A708441F3A0}" dt="2023-09-23T16:19:47.210" v="3453" actId="1076"/>
          <ac:spMkLst>
            <pc:docMk/>
            <pc:sldMk cId="1533932652" sldId="435"/>
            <ac:spMk id="96" creationId="{0988ACEE-59BD-A9BF-D486-278E8B27D1F5}"/>
          </ac:spMkLst>
        </pc:spChg>
        <pc:spChg chg="mod">
          <ac:chgData name="Sidonie Bellot" userId="f041fed5-3b29-4fbe-b39f-1eb3a2a2735c" providerId="ADAL" clId="{B9C27054-782E-4CE7-AB41-5A708441F3A0}" dt="2023-09-23T16:19:47.210" v="3453" actId="1076"/>
          <ac:spMkLst>
            <pc:docMk/>
            <pc:sldMk cId="1533932652" sldId="435"/>
            <ac:spMk id="97" creationId="{703412E9-A4B2-D074-2149-92B8B2A11E53}"/>
          </ac:spMkLst>
        </pc:spChg>
        <pc:spChg chg="mod">
          <ac:chgData name="Sidonie Bellot" userId="f041fed5-3b29-4fbe-b39f-1eb3a2a2735c" providerId="ADAL" clId="{B9C27054-782E-4CE7-AB41-5A708441F3A0}" dt="2023-09-23T16:19:47.210" v="3453" actId="1076"/>
          <ac:spMkLst>
            <pc:docMk/>
            <pc:sldMk cId="1533932652" sldId="435"/>
            <ac:spMk id="103" creationId="{98865EAA-5A83-CF5E-EF90-AC35F370B5FC}"/>
          </ac:spMkLst>
        </pc:spChg>
        <pc:grpChg chg="mod">
          <ac:chgData name="Sidonie Bellot" userId="f041fed5-3b29-4fbe-b39f-1eb3a2a2735c" providerId="ADAL" clId="{B9C27054-782E-4CE7-AB41-5A708441F3A0}" dt="2023-09-23T16:19:47.210" v="3453" actId="1076"/>
          <ac:grpSpMkLst>
            <pc:docMk/>
            <pc:sldMk cId="1533932652" sldId="435"/>
            <ac:grpSpMk id="117" creationId="{30D8D68F-2034-ADBA-CACA-45414C7BD652}"/>
          </ac:grpSpMkLst>
        </pc:grpChg>
        <pc:picChg chg="mod">
          <ac:chgData name="Sidonie Bellot" userId="f041fed5-3b29-4fbe-b39f-1eb3a2a2735c" providerId="ADAL" clId="{B9C27054-782E-4CE7-AB41-5A708441F3A0}" dt="2023-09-23T16:17:21.110" v="3447" actId="1076"/>
          <ac:picMkLst>
            <pc:docMk/>
            <pc:sldMk cId="1533932652" sldId="435"/>
            <ac:picMk id="25" creationId="{530D313B-9601-28DB-703C-AC57E0F9BE3D}"/>
          </ac:picMkLst>
        </pc:picChg>
        <pc:picChg chg="del">
          <ac:chgData name="Sidonie Bellot" userId="f041fed5-3b29-4fbe-b39f-1eb3a2a2735c" providerId="ADAL" clId="{B9C27054-782E-4CE7-AB41-5A708441F3A0}" dt="2023-09-23T16:16:55.778" v="3440" actId="478"/>
          <ac:picMkLst>
            <pc:docMk/>
            <pc:sldMk cId="1533932652" sldId="435"/>
            <ac:picMk id="35" creationId="{D58D73D9-F2A6-22B2-2C2E-0653187CD7D0}"/>
          </ac:picMkLst>
        </pc:picChg>
        <pc:picChg chg="mod">
          <ac:chgData name="Sidonie Bellot" userId="f041fed5-3b29-4fbe-b39f-1eb3a2a2735c" providerId="ADAL" clId="{B9C27054-782E-4CE7-AB41-5A708441F3A0}" dt="2023-09-23T16:19:47.210" v="3453" actId="1076"/>
          <ac:picMkLst>
            <pc:docMk/>
            <pc:sldMk cId="1533932652" sldId="435"/>
            <ac:picMk id="116" creationId="{A2400C8A-1661-6418-BEB3-4FF51A66EB3E}"/>
          </ac:picMkLst>
        </pc:picChg>
        <pc:picChg chg="del">
          <ac:chgData name="Sidonie Bellot" userId="f041fed5-3b29-4fbe-b39f-1eb3a2a2735c" providerId="ADAL" clId="{B9C27054-782E-4CE7-AB41-5A708441F3A0}" dt="2023-09-23T16:16:55.778" v="3440" actId="478"/>
          <ac:picMkLst>
            <pc:docMk/>
            <pc:sldMk cId="1533932652" sldId="435"/>
            <ac:picMk id="179" creationId="{21D3C8AF-9B51-12FA-108A-93E040AF72A3}"/>
          </ac:picMkLst>
        </pc:picChg>
        <pc:cxnChg chg="del">
          <ac:chgData name="Sidonie Bellot" userId="f041fed5-3b29-4fbe-b39f-1eb3a2a2735c" providerId="ADAL" clId="{B9C27054-782E-4CE7-AB41-5A708441F3A0}" dt="2023-09-23T16:16:55.778" v="3440" actId="478"/>
          <ac:cxnSpMkLst>
            <pc:docMk/>
            <pc:sldMk cId="1533932652" sldId="435"/>
            <ac:cxnSpMk id="4" creationId="{0B114378-AB4F-B593-BE26-BA2ED265EDF0}"/>
          </ac:cxnSpMkLst>
        </pc:cxnChg>
        <pc:cxnChg chg="del">
          <ac:chgData name="Sidonie Bellot" userId="f041fed5-3b29-4fbe-b39f-1eb3a2a2735c" providerId="ADAL" clId="{B9C27054-782E-4CE7-AB41-5A708441F3A0}" dt="2023-09-23T16:16:55.778" v="3440" actId="478"/>
          <ac:cxnSpMkLst>
            <pc:docMk/>
            <pc:sldMk cId="1533932652" sldId="435"/>
            <ac:cxnSpMk id="6" creationId="{67AB9B9F-D9E1-14D4-6965-2367147AEA45}"/>
          </ac:cxnSpMkLst>
        </pc:cxnChg>
        <pc:cxnChg chg="del">
          <ac:chgData name="Sidonie Bellot" userId="f041fed5-3b29-4fbe-b39f-1eb3a2a2735c" providerId="ADAL" clId="{B9C27054-782E-4CE7-AB41-5A708441F3A0}" dt="2023-09-23T16:16:55.778" v="3440" actId="478"/>
          <ac:cxnSpMkLst>
            <pc:docMk/>
            <pc:sldMk cId="1533932652" sldId="435"/>
            <ac:cxnSpMk id="7" creationId="{511A93E7-7494-8A88-8495-C4B304E6721D}"/>
          </ac:cxnSpMkLst>
        </pc:cxnChg>
        <pc:cxnChg chg="del">
          <ac:chgData name="Sidonie Bellot" userId="f041fed5-3b29-4fbe-b39f-1eb3a2a2735c" providerId="ADAL" clId="{B9C27054-782E-4CE7-AB41-5A708441F3A0}" dt="2023-09-23T16:16:55.778" v="3440" actId="478"/>
          <ac:cxnSpMkLst>
            <pc:docMk/>
            <pc:sldMk cId="1533932652" sldId="435"/>
            <ac:cxnSpMk id="8" creationId="{C08391A7-D466-7E68-FBC6-F42423F26456}"/>
          </ac:cxnSpMkLst>
        </pc:cxnChg>
        <pc:cxnChg chg="del">
          <ac:chgData name="Sidonie Bellot" userId="f041fed5-3b29-4fbe-b39f-1eb3a2a2735c" providerId="ADAL" clId="{B9C27054-782E-4CE7-AB41-5A708441F3A0}" dt="2023-09-23T16:16:55.778" v="3440" actId="478"/>
          <ac:cxnSpMkLst>
            <pc:docMk/>
            <pc:sldMk cId="1533932652" sldId="435"/>
            <ac:cxnSpMk id="9" creationId="{FEBEA3F6-9FA6-4AFF-5FCE-8337CF1894B5}"/>
          </ac:cxnSpMkLst>
        </pc:cxnChg>
        <pc:cxnChg chg="del">
          <ac:chgData name="Sidonie Bellot" userId="f041fed5-3b29-4fbe-b39f-1eb3a2a2735c" providerId="ADAL" clId="{B9C27054-782E-4CE7-AB41-5A708441F3A0}" dt="2023-09-23T16:16:55.778" v="3440" actId="478"/>
          <ac:cxnSpMkLst>
            <pc:docMk/>
            <pc:sldMk cId="1533932652" sldId="435"/>
            <ac:cxnSpMk id="10" creationId="{01238B0C-7FE8-C8B8-18FA-B06924880B06}"/>
          </ac:cxnSpMkLst>
        </pc:cxnChg>
        <pc:cxnChg chg="del">
          <ac:chgData name="Sidonie Bellot" userId="f041fed5-3b29-4fbe-b39f-1eb3a2a2735c" providerId="ADAL" clId="{B9C27054-782E-4CE7-AB41-5A708441F3A0}" dt="2023-09-23T16:16:55.778" v="3440" actId="478"/>
          <ac:cxnSpMkLst>
            <pc:docMk/>
            <pc:sldMk cId="1533932652" sldId="435"/>
            <ac:cxnSpMk id="11" creationId="{7B67EBAF-0B1E-A120-5657-EE378BBD86D5}"/>
          </ac:cxnSpMkLst>
        </pc:cxnChg>
        <pc:cxnChg chg="mod">
          <ac:chgData name="Sidonie Bellot" userId="f041fed5-3b29-4fbe-b39f-1eb3a2a2735c" providerId="ADAL" clId="{B9C27054-782E-4CE7-AB41-5A708441F3A0}" dt="2023-09-23T16:17:21.110" v="3447" actId="1076"/>
          <ac:cxnSpMkLst>
            <pc:docMk/>
            <pc:sldMk cId="1533932652" sldId="435"/>
            <ac:cxnSpMk id="41" creationId="{1D51BB80-CE91-4815-FCA4-DCE5934D3D69}"/>
          </ac:cxnSpMkLst>
        </pc:cxnChg>
        <pc:cxnChg chg="mod">
          <ac:chgData name="Sidonie Bellot" userId="f041fed5-3b29-4fbe-b39f-1eb3a2a2735c" providerId="ADAL" clId="{B9C27054-782E-4CE7-AB41-5A708441F3A0}" dt="2023-09-23T16:17:21.110" v="3447" actId="1076"/>
          <ac:cxnSpMkLst>
            <pc:docMk/>
            <pc:sldMk cId="1533932652" sldId="435"/>
            <ac:cxnSpMk id="42" creationId="{7172CFDE-792E-EBA7-20B1-D7D1CB5E368E}"/>
          </ac:cxnSpMkLst>
        </pc:cxnChg>
        <pc:cxnChg chg="mod">
          <ac:chgData name="Sidonie Bellot" userId="f041fed5-3b29-4fbe-b39f-1eb3a2a2735c" providerId="ADAL" clId="{B9C27054-782E-4CE7-AB41-5A708441F3A0}" dt="2023-09-23T16:17:21.110" v="3447" actId="1076"/>
          <ac:cxnSpMkLst>
            <pc:docMk/>
            <pc:sldMk cId="1533932652" sldId="435"/>
            <ac:cxnSpMk id="44" creationId="{B7CC4447-E74E-C8E7-0CED-27C975D26D2E}"/>
          </ac:cxnSpMkLst>
        </pc:cxnChg>
        <pc:cxnChg chg="mod">
          <ac:chgData name="Sidonie Bellot" userId="f041fed5-3b29-4fbe-b39f-1eb3a2a2735c" providerId="ADAL" clId="{B9C27054-782E-4CE7-AB41-5A708441F3A0}" dt="2023-09-23T16:17:21.110" v="3447" actId="1076"/>
          <ac:cxnSpMkLst>
            <pc:docMk/>
            <pc:sldMk cId="1533932652" sldId="435"/>
            <ac:cxnSpMk id="46" creationId="{44C90AF5-1D8A-8C55-2B85-E6C80B405676}"/>
          </ac:cxnSpMkLst>
        </pc:cxnChg>
        <pc:cxnChg chg="mod">
          <ac:chgData name="Sidonie Bellot" userId="f041fed5-3b29-4fbe-b39f-1eb3a2a2735c" providerId="ADAL" clId="{B9C27054-782E-4CE7-AB41-5A708441F3A0}" dt="2023-09-23T16:17:21.110" v="3447" actId="1076"/>
          <ac:cxnSpMkLst>
            <pc:docMk/>
            <pc:sldMk cId="1533932652" sldId="435"/>
            <ac:cxnSpMk id="48" creationId="{26A29901-D01E-5582-73AA-097E2BF0CED3}"/>
          </ac:cxnSpMkLst>
        </pc:cxnChg>
        <pc:cxnChg chg="mod">
          <ac:chgData name="Sidonie Bellot" userId="f041fed5-3b29-4fbe-b39f-1eb3a2a2735c" providerId="ADAL" clId="{B9C27054-782E-4CE7-AB41-5A708441F3A0}" dt="2023-09-23T16:17:21.110" v="3447" actId="1076"/>
          <ac:cxnSpMkLst>
            <pc:docMk/>
            <pc:sldMk cId="1533932652" sldId="435"/>
            <ac:cxnSpMk id="53" creationId="{18B18D0B-5161-E91C-0865-43C778CA9DB2}"/>
          </ac:cxnSpMkLst>
        </pc:cxnChg>
        <pc:cxnChg chg="mod">
          <ac:chgData name="Sidonie Bellot" userId="f041fed5-3b29-4fbe-b39f-1eb3a2a2735c" providerId="ADAL" clId="{B9C27054-782E-4CE7-AB41-5A708441F3A0}" dt="2023-09-23T16:17:21.110" v="3447" actId="1076"/>
          <ac:cxnSpMkLst>
            <pc:docMk/>
            <pc:sldMk cId="1533932652" sldId="435"/>
            <ac:cxnSpMk id="55" creationId="{CDBB73FA-95BE-F212-12C1-54557F560D38}"/>
          </ac:cxnSpMkLst>
        </pc:cxnChg>
        <pc:cxnChg chg="mod">
          <ac:chgData name="Sidonie Bellot" userId="f041fed5-3b29-4fbe-b39f-1eb3a2a2735c" providerId="ADAL" clId="{B9C27054-782E-4CE7-AB41-5A708441F3A0}" dt="2023-09-23T16:17:21.110" v="3447" actId="1076"/>
          <ac:cxnSpMkLst>
            <pc:docMk/>
            <pc:sldMk cId="1533932652" sldId="435"/>
            <ac:cxnSpMk id="56" creationId="{E88A26B2-6678-4395-90A9-ABF48872C106}"/>
          </ac:cxnSpMkLst>
        </pc:cxnChg>
        <pc:cxnChg chg="mod">
          <ac:chgData name="Sidonie Bellot" userId="f041fed5-3b29-4fbe-b39f-1eb3a2a2735c" providerId="ADAL" clId="{B9C27054-782E-4CE7-AB41-5A708441F3A0}" dt="2023-09-23T16:17:21.110" v="3447" actId="1076"/>
          <ac:cxnSpMkLst>
            <pc:docMk/>
            <pc:sldMk cId="1533932652" sldId="435"/>
            <ac:cxnSpMk id="66" creationId="{61FB2942-FDE1-B8DF-F6AD-A9E55AEB55C2}"/>
          </ac:cxnSpMkLst>
        </pc:cxnChg>
        <pc:cxnChg chg="mod">
          <ac:chgData name="Sidonie Bellot" userId="f041fed5-3b29-4fbe-b39f-1eb3a2a2735c" providerId="ADAL" clId="{B9C27054-782E-4CE7-AB41-5A708441F3A0}" dt="2023-09-23T16:17:21.110" v="3447" actId="1076"/>
          <ac:cxnSpMkLst>
            <pc:docMk/>
            <pc:sldMk cId="1533932652" sldId="435"/>
            <ac:cxnSpMk id="71" creationId="{56BA716C-33C4-9A74-F840-7CC25C93DAAB}"/>
          </ac:cxnSpMkLst>
        </pc:cxnChg>
        <pc:cxnChg chg="mod">
          <ac:chgData name="Sidonie Bellot" userId="f041fed5-3b29-4fbe-b39f-1eb3a2a2735c" providerId="ADAL" clId="{B9C27054-782E-4CE7-AB41-5A708441F3A0}" dt="2023-09-23T16:17:21.110" v="3447" actId="1076"/>
          <ac:cxnSpMkLst>
            <pc:docMk/>
            <pc:sldMk cId="1533932652" sldId="435"/>
            <ac:cxnSpMk id="72" creationId="{B1BFA7FD-45B3-F94E-79E5-2814EAB0246F}"/>
          </ac:cxnSpMkLst>
        </pc:cxnChg>
        <pc:cxnChg chg="mod">
          <ac:chgData name="Sidonie Bellot" userId="f041fed5-3b29-4fbe-b39f-1eb3a2a2735c" providerId="ADAL" clId="{B9C27054-782E-4CE7-AB41-5A708441F3A0}" dt="2023-09-23T16:17:21.110" v="3447" actId="1076"/>
          <ac:cxnSpMkLst>
            <pc:docMk/>
            <pc:sldMk cId="1533932652" sldId="435"/>
            <ac:cxnSpMk id="78" creationId="{24C64F9C-A45A-FE7D-349E-FFBC0CC00FF4}"/>
          </ac:cxnSpMkLst>
        </pc:cxnChg>
        <pc:cxnChg chg="mod">
          <ac:chgData name="Sidonie Bellot" userId="f041fed5-3b29-4fbe-b39f-1eb3a2a2735c" providerId="ADAL" clId="{B9C27054-782E-4CE7-AB41-5A708441F3A0}" dt="2023-09-23T16:17:21.110" v="3447" actId="1076"/>
          <ac:cxnSpMkLst>
            <pc:docMk/>
            <pc:sldMk cId="1533932652" sldId="435"/>
            <ac:cxnSpMk id="82" creationId="{FBABEAF3-ED0F-3F4E-8D0C-F44405F4CB4A}"/>
          </ac:cxnSpMkLst>
        </pc:cxnChg>
        <pc:cxnChg chg="mod">
          <ac:chgData name="Sidonie Bellot" userId="f041fed5-3b29-4fbe-b39f-1eb3a2a2735c" providerId="ADAL" clId="{B9C27054-782E-4CE7-AB41-5A708441F3A0}" dt="2023-09-23T16:19:47.210" v="3453" actId="1076"/>
          <ac:cxnSpMkLst>
            <pc:docMk/>
            <pc:sldMk cId="1533932652" sldId="435"/>
            <ac:cxnSpMk id="100" creationId="{45ED4CC2-5F44-8D26-58ED-C2C50275A756}"/>
          </ac:cxnSpMkLst>
        </pc:cxnChg>
        <pc:cxnChg chg="mod">
          <ac:chgData name="Sidonie Bellot" userId="f041fed5-3b29-4fbe-b39f-1eb3a2a2735c" providerId="ADAL" clId="{B9C27054-782E-4CE7-AB41-5A708441F3A0}" dt="2023-09-23T16:19:47.210" v="3453" actId="1076"/>
          <ac:cxnSpMkLst>
            <pc:docMk/>
            <pc:sldMk cId="1533932652" sldId="435"/>
            <ac:cxnSpMk id="102" creationId="{9698A83A-3F47-8CA8-672E-93937D879BC2}"/>
          </ac:cxnSpMkLst>
        </pc:cxnChg>
        <pc:cxnChg chg="del">
          <ac:chgData name="Sidonie Bellot" userId="f041fed5-3b29-4fbe-b39f-1eb3a2a2735c" providerId="ADAL" clId="{B9C27054-782E-4CE7-AB41-5A708441F3A0}" dt="2023-09-23T16:16:55.778" v="3440" actId="478"/>
          <ac:cxnSpMkLst>
            <pc:docMk/>
            <pc:sldMk cId="1533932652" sldId="435"/>
            <ac:cxnSpMk id="107" creationId="{4FD9D0B8-0970-56E6-B5D3-7290BD1163F8}"/>
          </ac:cxnSpMkLst>
        </pc:cxnChg>
        <pc:cxnChg chg="del">
          <ac:chgData name="Sidonie Bellot" userId="f041fed5-3b29-4fbe-b39f-1eb3a2a2735c" providerId="ADAL" clId="{B9C27054-782E-4CE7-AB41-5A708441F3A0}" dt="2023-09-23T16:16:55.778" v="3440" actId="478"/>
          <ac:cxnSpMkLst>
            <pc:docMk/>
            <pc:sldMk cId="1533932652" sldId="435"/>
            <ac:cxnSpMk id="109" creationId="{95A91504-883C-A4F1-13D7-E07E4A2A0D16}"/>
          </ac:cxnSpMkLst>
        </pc:cxnChg>
        <pc:cxnChg chg="mod">
          <ac:chgData name="Sidonie Bellot" userId="f041fed5-3b29-4fbe-b39f-1eb3a2a2735c" providerId="ADAL" clId="{B9C27054-782E-4CE7-AB41-5A708441F3A0}" dt="2023-09-23T16:19:47.210" v="3453" actId="1076"/>
          <ac:cxnSpMkLst>
            <pc:docMk/>
            <pc:sldMk cId="1533932652" sldId="435"/>
            <ac:cxnSpMk id="110" creationId="{B63AA428-8F83-3162-70AB-149DD682634D}"/>
          </ac:cxnSpMkLst>
        </pc:cxnChg>
        <pc:cxnChg chg="mod">
          <ac:chgData name="Sidonie Bellot" userId="f041fed5-3b29-4fbe-b39f-1eb3a2a2735c" providerId="ADAL" clId="{B9C27054-782E-4CE7-AB41-5A708441F3A0}" dt="2023-09-23T16:19:47.210" v="3453" actId="1076"/>
          <ac:cxnSpMkLst>
            <pc:docMk/>
            <pc:sldMk cId="1533932652" sldId="435"/>
            <ac:cxnSpMk id="111" creationId="{7EB4A7B8-5BEB-C167-57F4-BA656750F297}"/>
          </ac:cxnSpMkLst>
        </pc:cxnChg>
        <pc:cxnChg chg="mod">
          <ac:chgData name="Sidonie Bellot" userId="f041fed5-3b29-4fbe-b39f-1eb3a2a2735c" providerId="ADAL" clId="{B9C27054-782E-4CE7-AB41-5A708441F3A0}" dt="2023-09-23T16:19:47.210" v="3453" actId="1076"/>
          <ac:cxnSpMkLst>
            <pc:docMk/>
            <pc:sldMk cId="1533932652" sldId="435"/>
            <ac:cxnSpMk id="112" creationId="{0432E94F-8364-1740-B9FC-BFCDB2C9B249}"/>
          </ac:cxnSpMkLst>
        </pc:cxnChg>
        <pc:cxnChg chg="mod">
          <ac:chgData name="Sidonie Bellot" userId="f041fed5-3b29-4fbe-b39f-1eb3a2a2735c" providerId="ADAL" clId="{B9C27054-782E-4CE7-AB41-5A708441F3A0}" dt="2023-09-23T16:17:21.110" v="3447" actId="1076"/>
          <ac:cxnSpMkLst>
            <pc:docMk/>
            <pc:sldMk cId="1533932652" sldId="435"/>
            <ac:cxnSpMk id="143" creationId="{D0BD8E80-AADE-4962-6E67-ABB6707F072B}"/>
          </ac:cxnSpMkLst>
        </pc:cxnChg>
        <pc:cxnChg chg="mod">
          <ac:chgData name="Sidonie Bellot" userId="f041fed5-3b29-4fbe-b39f-1eb3a2a2735c" providerId="ADAL" clId="{B9C27054-782E-4CE7-AB41-5A708441F3A0}" dt="2023-09-23T16:17:21.110" v="3447" actId="1076"/>
          <ac:cxnSpMkLst>
            <pc:docMk/>
            <pc:sldMk cId="1533932652" sldId="435"/>
            <ac:cxnSpMk id="147" creationId="{64323863-5191-A1EF-0D4A-D2B5F62EB82F}"/>
          </ac:cxnSpMkLst>
        </pc:cxnChg>
        <pc:cxnChg chg="mod">
          <ac:chgData name="Sidonie Bellot" userId="f041fed5-3b29-4fbe-b39f-1eb3a2a2735c" providerId="ADAL" clId="{B9C27054-782E-4CE7-AB41-5A708441F3A0}" dt="2023-09-23T16:19:47.210" v="3453" actId="1076"/>
          <ac:cxnSpMkLst>
            <pc:docMk/>
            <pc:sldMk cId="1533932652" sldId="435"/>
            <ac:cxnSpMk id="149" creationId="{16EC100C-E4C8-1783-DCD7-30FE98B252ED}"/>
          </ac:cxnSpMkLst>
        </pc:cxnChg>
        <pc:cxnChg chg="mod">
          <ac:chgData name="Sidonie Bellot" userId="f041fed5-3b29-4fbe-b39f-1eb3a2a2735c" providerId="ADAL" clId="{B9C27054-782E-4CE7-AB41-5A708441F3A0}" dt="2023-09-23T16:17:21.110" v="3447" actId="1076"/>
          <ac:cxnSpMkLst>
            <pc:docMk/>
            <pc:sldMk cId="1533932652" sldId="435"/>
            <ac:cxnSpMk id="155" creationId="{85F14B23-0EBB-7B55-70D1-B8E4BF77C778}"/>
          </ac:cxnSpMkLst>
        </pc:cxnChg>
        <pc:cxnChg chg="mod">
          <ac:chgData name="Sidonie Bellot" userId="f041fed5-3b29-4fbe-b39f-1eb3a2a2735c" providerId="ADAL" clId="{B9C27054-782E-4CE7-AB41-5A708441F3A0}" dt="2023-09-23T16:17:21.110" v="3447" actId="1076"/>
          <ac:cxnSpMkLst>
            <pc:docMk/>
            <pc:sldMk cId="1533932652" sldId="435"/>
            <ac:cxnSpMk id="157" creationId="{C85EB774-6AE8-0038-5711-0196F8ED6112}"/>
          </ac:cxnSpMkLst>
        </pc:cxnChg>
        <pc:cxnChg chg="del">
          <ac:chgData name="Sidonie Bellot" userId="f041fed5-3b29-4fbe-b39f-1eb3a2a2735c" providerId="ADAL" clId="{B9C27054-782E-4CE7-AB41-5A708441F3A0}" dt="2023-09-23T16:16:55.778" v="3440" actId="478"/>
          <ac:cxnSpMkLst>
            <pc:docMk/>
            <pc:sldMk cId="1533932652" sldId="435"/>
            <ac:cxnSpMk id="161" creationId="{E5CEF915-73ED-4AE5-0B21-4FA97C1AF96F}"/>
          </ac:cxnSpMkLst>
        </pc:cxnChg>
        <pc:cxnChg chg="del">
          <ac:chgData name="Sidonie Bellot" userId="f041fed5-3b29-4fbe-b39f-1eb3a2a2735c" providerId="ADAL" clId="{B9C27054-782E-4CE7-AB41-5A708441F3A0}" dt="2023-09-23T16:16:55.778" v="3440" actId="478"/>
          <ac:cxnSpMkLst>
            <pc:docMk/>
            <pc:sldMk cId="1533932652" sldId="435"/>
            <ac:cxnSpMk id="163" creationId="{0DA44988-0E07-0B13-9C29-F0B528D035DD}"/>
          </ac:cxnSpMkLst>
        </pc:cxnChg>
        <pc:cxnChg chg="del">
          <ac:chgData name="Sidonie Bellot" userId="f041fed5-3b29-4fbe-b39f-1eb3a2a2735c" providerId="ADAL" clId="{B9C27054-782E-4CE7-AB41-5A708441F3A0}" dt="2023-09-23T16:16:55.778" v="3440" actId="478"/>
          <ac:cxnSpMkLst>
            <pc:docMk/>
            <pc:sldMk cId="1533932652" sldId="435"/>
            <ac:cxnSpMk id="167" creationId="{30DFFD06-FDC0-0704-CB7A-3869A804BB1A}"/>
          </ac:cxnSpMkLst>
        </pc:cxnChg>
        <pc:cxnChg chg="del">
          <ac:chgData name="Sidonie Bellot" userId="f041fed5-3b29-4fbe-b39f-1eb3a2a2735c" providerId="ADAL" clId="{B9C27054-782E-4CE7-AB41-5A708441F3A0}" dt="2023-09-23T16:16:55.778" v="3440" actId="478"/>
          <ac:cxnSpMkLst>
            <pc:docMk/>
            <pc:sldMk cId="1533932652" sldId="435"/>
            <ac:cxnSpMk id="169" creationId="{D31C2A34-64FE-896A-6464-86E233747118}"/>
          </ac:cxnSpMkLst>
        </pc:cxnChg>
        <pc:cxnChg chg="del">
          <ac:chgData name="Sidonie Bellot" userId="f041fed5-3b29-4fbe-b39f-1eb3a2a2735c" providerId="ADAL" clId="{B9C27054-782E-4CE7-AB41-5A708441F3A0}" dt="2023-09-23T16:16:55.778" v="3440" actId="478"/>
          <ac:cxnSpMkLst>
            <pc:docMk/>
            <pc:sldMk cId="1533932652" sldId="435"/>
            <ac:cxnSpMk id="171" creationId="{8BDDB8C7-664A-CEF4-E94F-ADCEDB0D98C3}"/>
          </ac:cxnSpMkLst>
        </pc:cxnChg>
        <pc:cxnChg chg="del">
          <ac:chgData name="Sidonie Bellot" userId="f041fed5-3b29-4fbe-b39f-1eb3a2a2735c" providerId="ADAL" clId="{B9C27054-782E-4CE7-AB41-5A708441F3A0}" dt="2023-09-23T16:16:55.778" v="3440" actId="478"/>
          <ac:cxnSpMkLst>
            <pc:docMk/>
            <pc:sldMk cId="1533932652" sldId="435"/>
            <ac:cxnSpMk id="173" creationId="{A900665E-2DF6-4999-0F99-351DBE0A8DA4}"/>
          </ac:cxnSpMkLst>
        </pc:cxnChg>
        <pc:cxnChg chg="del">
          <ac:chgData name="Sidonie Bellot" userId="f041fed5-3b29-4fbe-b39f-1eb3a2a2735c" providerId="ADAL" clId="{B9C27054-782E-4CE7-AB41-5A708441F3A0}" dt="2023-09-23T16:16:55.778" v="3440" actId="478"/>
          <ac:cxnSpMkLst>
            <pc:docMk/>
            <pc:sldMk cId="1533932652" sldId="435"/>
            <ac:cxnSpMk id="175" creationId="{5C8F7EEB-CE72-86DC-3FF4-FEA71F3ACCF2}"/>
          </ac:cxnSpMkLst>
        </pc:cxnChg>
      </pc:sldChg>
      <pc:sldChg chg="addSp delSp modSp new mod">
        <pc:chgData name="Sidonie Bellot" userId="f041fed5-3b29-4fbe-b39f-1eb3a2a2735c" providerId="ADAL" clId="{B9C27054-782E-4CE7-AB41-5A708441F3A0}" dt="2023-09-23T17:05:49.663" v="4220" actId="478"/>
        <pc:sldMkLst>
          <pc:docMk/>
          <pc:sldMk cId="2511061045" sldId="436"/>
        </pc:sldMkLst>
        <pc:spChg chg="add mod">
          <ac:chgData name="Sidonie Bellot" userId="f041fed5-3b29-4fbe-b39f-1eb3a2a2735c" providerId="ADAL" clId="{B9C27054-782E-4CE7-AB41-5A708441F3A0}" dt="2023-09-23T16:47:40.518" v="3913" actId="255"/>
          <ac:spMkLst>
            <pc:docMk/>
            <pc:sldMk cId="2511061045" sldId="436"/>
            <ac:spMk id="2" creationId="{C217444F-3B78-C5C7-0B2E-0DEA1A8FF2B7}"/>
          </ac:spMkLst>
        </pc:spChg>
        <pc:spChg chg="add mod">
          <ac:chgData name="Sidonie Bellot" userId="f041fed5-3b29-4fbe-b39f-1eb3a2a2735c" providerId="ADAL" clId="{B9C27054-782E-4CE7-AB41-5A708441F3A0}" dt="2023-09-23T16:40:32.994" v="3851" actId="1076"/>
          <ac:spMkLst>
            <pc:docMk/>
            <pc:sldMk cId="2511061045" sldId="436"/>
            <ac:spMk id="3" creationId="{D5F09564-98D8-1D3A-E649-D71042A3EE27}"/>
          </ac:spMkLst>
        </pc:spChg>
        <pc:spChg chg="add del mod">
          <ac:chgData name="Sidonie Bellot" userId="f041fed5-3b29-4fbe-b39f-1eb3a2a2735c" providerId="ADAL" clId="{B9C27054-782E-4CE7-AB41-5A708441F3A0}" dt="2023-09-23T17:05:30.925" v="4217" actId="478"/>
          <ac:spMkLst>
            <pc:docMk/>
            <pc:sldMk cId="2511061045" sldId="436"/>
            <ac:spMk id="4" creationId="{DA5825EB-700B-621A-A448-AF3A64745FA8}"/>
          </ac:spMkLst>
        </pc:spChg>
        <pc:spChg chg="add del mod">
          <ac:chgData name="Sidonie Bellot" userId="f041fed5-3b29-4fbe-b39f-1eb3a2a2735c" providerId="ADAL" clId="{B9C27054-782E-4CE7-AB41-5A708441F3A0}" dt="2023-09-23T17:05:49.663" v="4220" actId="478"/>
          <ac:spMkLst>
            <pc:docMk/>
            <pc:sldMk cId="2511061045" sldId="436"/>
            <ac:spMk id="9" creationId="{0BCB7CB3-B072-8C32-49C9-015ECC7E19A7}"/>
          </ac:spMkLst>
        </pc:spChg>
        <pc:picChg chg="add del mod">
          <ac:chgData name="Sidonie Bellot" userId="f041fed5-3b29-4fbe-b39f-1eb3a2a2735c" providerId="ADAL" clId="{B9C27054-782E-4CE7-AB41-5A708441F3A0}" dt="2023-09-23T17:02:23.586" v="4201" actId="478"/>
          <ac:picMkLst>
            <pc:docMk/>
            <pc:sldMk cId="2511061045" sldId="436"/>
            <ac:picMk id="6" creationId="{347E15A5-2E1D-80C8-47E3-AF400A74FE46}"/>
          </ac:picMkLst>
        </pc:picChg>
        <pc:picChg chg="add del mod">
          <ac:chgData name="Sidonie Bellot" userId="f041fed5-3b29-4fbe-b39f-1eb3a2a2735c" providerId="ADAL" clId="{B9C27054-782E-4CE7-AB41-5A708441F3A0}" dt="2023-09-23T17:05:30.925" v="4217" actId="478"/>
          <ac:picMkLst>
            <pc:docMk/>
            <pc:sldMk cId="2511061045" sldId="436"/>
            <ac:picMk id="8" creationId="{0F64E728-9353-3CBE-3BC2-348473E22EA1}"/>
          </ac:picMkLst>
        </pc:picChg>
      </pc:sldChg>
      <pc:sldChg chg="addSp modSp new mod">
        <pc:chgData name="Sidonie Bellot" userId="f041fed5-3b29-4fbe-b39f-1eb3a2a2735c" providerId="ADAL" clId="{B9C27054-782E-4CE7-AB41-5A708441F3A0}" dt="2023-09-23T16:56:27.635" v="3951" actId="20577"/>
        <pc:sldMkLst>
          <pc:docMk/>
          <pc:sldMk cId="3372081551" sldId="437"/>
        </pc:sldMkLst>
        <pc:spChg chg="add mod">
          <ac:chgData name="Sidonie Bellot" userId="f041fed5-3b29-4fbe-b39f-1eb3a2a2735c" providerId="ADAL" clId="{B9C27054-782E-4CE7-AB41-5A708441F3A0}" dt="2023-09-23T16:56:27.635" v="3951" actId="20577"/>
          <ac:spMkLst>
            <pc:docMk/>
            <pc:sldMk cId="3372081551" sldId="437"/>
            <ac:spMk id="2" creationId="{991D6B1B-D9AD-C1F6-BFE2-59950FDDD3CE}"/>
          </ac:spMkLst>
        </pc:spChg>
        <pc:spChg chg="add mod">
          <ac:chgData name="Sidonie Bellot" userId="f041fed5-3b29-4fbe-b39f-1eb3a2a2735c" providerId="ADAL" clId="{B9C27054-782E-4CE7-AB41-5A708441F3A0}" dt="2023-09-23T16:41:40.229" v="3871"/>
          <ac:spMkLst>
            <pc:docMk/>
            <pc:sldMk cId="3372081551" sldId="437"/>
            <ac:spMk id="4" creationId="{E23A4EB4-3743-D5BB-594C-0518E445ED4B}"/>
          </ac:spMkLst>
        </pc:spChg>
        <pc:spChg chg="add mod">
          <ac:chgData name="Sidonie Bellot" userId="f041fed5-3b29-4fbe-b39f-1eb3a2a2735c" providerId="ADAL" clId="{B9C27054-782E-4CE7-AB41-5A708441F3A0}" dt="2023-09-23T16:41:40.229" v="3871"/>
          <ac:spMkLst>
            <pc:docMk/>
            <pc:sldMk cId="3372081551" sldId="437"/>
            <ac:spMk id="7" creationId="{09FC1C8E-F92B-BB02-6A8A-F32DFE5C007A}"/>
          </ac:spMkLst>
        </pc:spChg>
        <pc:picChg chg="add mod">
          <ac:chgData name="Sidonie Bellot" userId="f041fed5-3b29-4fbe-b39f-1eb3a2a2735c" providerId="ADAL" clId="{B9C27054-782E-4CE7-AB41-5A708441F3A0}" dt="2023-09-23T16:41:40.229" v="3871"/>
          <ac:picMkLst>
            <pc:docMk/>
            <pc:sldMk cId="3372081551" sldId="437"/>
            <ac:picMk id="3" creationId="{BA6A7463-2F3D-BBDD-15A3-1B5B66C74DB4}"/>
          </ac:picMkLst>
        </pc:picChg>
        <pc:picChg chg="add mod">
          <ac:chgData name="Sidonie Bellot" userId="f041fed5-3b29-4fbe-b39f-1eb3a2a2735c" providerId="ADAL" clId="{B9C27054-782E-4CE7-AB41-5A708441F3A0}" dt="2023-09-23T16:41:40.229" v="3871"/>
          <ac:picMkLst>
            <pc:docMk/>
            <pc:sldMk cId="3372081551" sldId="437"/>
            <ac:picMk id="5" creationId="{A2ADC98E-2006-B566-E8D6-3C73F228D82C}"/>
          </ac:picMkLst>
        </pc:picChg>
        <pc:picChg chg="add mod">
          <ac:chgData name="Sidonie Bellot" userId="f041fed5-3b29-4fbe-b39f-1eb3a2a2735c" providerId="ADAL" clId="{B9C27054-782E-4CE7-AB41-5A708441F3A0}" dt="2023-09-23T16:41:40.229" v="3871"/>
          <ac:picMkLst>
            <pc:docMk/>
            <pc:sldMk cId="3372081551" sldId="437"/>
            <ac:picMk id="6" creationId="{B14E5BD5-CB0B-B58E-A4A3-5A51997A88D2}"/>
          </ac:picMkLst>
        </pc:picChg>
        <pc:picChg chg="add mod">
          <ac:chgData name="Sidonie Bellot" userId="f041fed5-3b29-4fbe-b39f-1eb3a2a2735c" providerId="ADAL" clId="{B9C27054-782E-4CE7-AB41-5A708441F3A0}" dt="2023-09-23T16:41:40.229" v="3871"/>
          <ac:picMkLst>
            <pc:docMk/>
            <pc:sldMk cId="3372081551" sldId="437"/>
            <ac:picMk id="8" creationId="{491F2E45-A9EA-0CC9-9F53-56DFAABC4FB5}"/>
          </ac:picMkLst>
        </pc:picChg>
      </pc:sldChg>
      <pc:sldChg chg="addSp modSp add mod">
        <pc:chgData name="Sidonie Bellot" userId="f041fed5-3b29-4fbe-b39f-1eb3a2a2735c" providerId="ADAL" clId="{B9C27054-782E-4CE7-AB41-5A708441F3A0}" dt="2023-09-23T17:06:24.857" v="4257" actId="20577"/>
        <pc:sldMkLst>
          <pc:docMk/>
          <pc:sldMk cId="4079279666" sldId="438"/>
        </pc:sldMkLst>
        <pc:spChg chg="mod">
          <ac:chgData name="Sidonie Bellot" userId="f041fed5-3b29-4fbe-b39f-1eb3a2a2735c" providerId="ADAL" clId="{B9C27054-782E-4CE7-AB41-5A708441F3A0}" dt="2023-09-23T17:06:24.857" v="4257" actId="20577"/>
          <ac:spMkLst>
            <pc:docMk/>
            <pc:sldMk cId="4079279666" sldId="438"/>
            <ac:spMk id="2" creationId="{991D6B1B-D9AD-C1F6-BFE2-59950FDDD3CE}"/>
          </ac:spMkLst>
        </pc:spChg>
        <pc:spChg chg="add mod">
          <ac:chgData name="Sidonie Bellot" userId="f041fed5-3b29-4fbe-b39f-1eb3a2a2735c" providerId="ADAL" clId="{B9C27054-782E-4CE7-AB41-5A708441F3A0}" dt="2023-09-23T16:42:01.930" v="3876"/>
          <ac:spMkLst>
            <pc:docMk/>
            <pc:sldMk cId="4079279666" sldId="438"/>
            <ac:spMk id="5" creationId="{D621B6DB-447C-8611-1A3F-0F6D2D7FD8FB}"/>
          </ac:spMkLst>
        </pc:spChg>
        <pc:picChg chg="add mod">
          <ac:chgData name="Sidonie Bellot" userId="f041fed5-3b29-4fbe-b39f-1eb3a2a2735c" providerId="ADAL" clId="{B9C27054-782E-4CE7-AB41-5A708441F3A0}" dt="2023-09-23T16:42:11.391" v="3880" actId="1076"/>
          <ac:picMkLst>
            <pc:docMk/>
            <pc:sldMk cId="4079279666" sldId="438"/>
            <ac:picMk id="3" creationId="{AEB75817-DB1D-9F2B-7F92-CD246CDAC0A5}"/>
          </ac:picMkLst>
        </pc:picChg>
        <pc:picChg chg="add mod">
          <ac:chgData name="Sidonie Bellot" userId="f041fed5-3b29-4fbe-b39f-1eb3a2a2735c" providerId="ADAL" clId="{B9C27054-782E-4CE7-AB41-5A708441F3A0}" dt="2023-09-23T16:42:30.629" v="3881" actId="1076"/>
          <ac:picMkLst>
            <pc:docMk/>
            <pc:sldMk cId="4079279666" sldId="438"/>
            <ac:picMk id="4" creationId="{B18F71AA-7D2C-2A40-01D1-261B90D257C3}"/>
          </ac:picMkLst>
        </pc:picChg>
      </pc:sldChg>
      <pc:sldChg chg="addSp modSp add mod">
        <pc:chgData name="Sidonie Bellot" userId="f041fed5-3b29-4fbe-b39f-1eb3a2a2735c" providerId="ADAL" clId="{B9C27054-782E-4CE7-AB41-5A708441F3A0}" dt="2023-09-23T16:57:53.733" v="4019" actId="20577"/>
        <pc:sldMkLst>
          <pc:docMk/>
          <pc:sldMk cId="3772553975" sldId="439"/>
        </pc:sldMkLst>
        <pc:spChg chg="mod">
          <ac:chgData name="Sidonie Bellot" userId="f041fed5-3b29-4fbe-b39f-1eb3a2a2735c" providerId="ADAL" clId="{B9C27054-782E-4CE7-AB41-5A708441F3A0}" dt="2023-09-23T16:57:53.733" v="4019" actId="20577"/>
          <ac:spMkLst>
            <pc:docMk/>
            <pc:sldMk cId="3772553975" sldId="439"/>
            <ac:spMk id="2" creationId="{991D6B1B-D9AD-C1F6-BFE2-59950FDDD3CE}"/>
          </ac:spMkLst>
        </pc:spChg>
        <pc:spChg chg="add mod">
          <ac:chgData name="Sidonie Bellot" userId="f041fed5-3b29-4fbe-b39f-1eb3a2a2735c" providerId="ADAL" clId="{B9C27054-782E-4CE7-AB41-5A708441F3A0}" dt="2023-09-23T16:42:44.086" v="3883" actId="1076"/>
          <ac:spMkLst>
            <pc:docMk/>
            <pc:sldMk cId="3772553975" sldId="439"/>
            <ac:spMk id="3" creationId="{A3969612-AA3E-41DF-7E52-E6C1444B47D8}"/>
          </ac:spMkLst>
        </pc:spChg>
        <pc:picChg chg="add mod">
          <ac:chgData name="Sidonie Bellot" userId="f041fed5-3b29-4fbe-b39f-1eb3a2a2735c" providerId="ADAL" clId="{B9C27054-782E-4CE7-AB41-5A708441F3A0}" dt="2023-09-23T16:57:29.224" v="3989" actId="1035"/>
          <ac:picMkLst>
            <pc:docMk/>
            <pc:sldMk cId="3772553975" sldId="439"/>
            <ac:picMk id="4" creationId="{93BCC8DC-98D1-FA99-93F1-C9ADD7EBB015}"/>
          </ac:picMkLst>
        </pc:picChg>
        <pc:picChg chg="add mod">
          <ac:chgData name="Sidonie Bellot" userId="f041fed5-3b29-4fbe-b39f-1eb3a2a2735c" providerId="ADAL" clId="{B9C27054-782E-4CE7-AB41-5A708441F3A0}" dt="2023-09-23T16:57:29.224" v="3989" actId="1035"/>
          <ac:picMkLst>
            <pc:docMk/>
            <pc:sldMk cId="3772553975" sldId="439"/>
            <ac:picMk id="5" creationId="{D76585C5-385C-64FD-E74B-71C89A239200}"/>
          </ac:picMkLst>
        </pc:picChg>
        <pc:picChg chg="add mod">
          <ac:chgData name="Sidonie Bellot" userId="f041fed5-3b29-4fbe-b39f-1eb3a2a2735c" providerId="ADAL" clId="{B9C27054-782E-4CE7-AB41-5A708441F3A0}" dt="2023-09-23T16:57:29.224" v="3989" actId="1035"/>
          <ac:picMkLst>
            <pc:docMk/>
            <pc:sldMk cId="3772553975" sldId="439"/>
            <ac:picMk id="7" creationId="{F593889E-4992-80BB-7FF4-401C24584B11}"/>
          </ac:picMkLst>
        </pc:picChg>
      </pc:sldChg>
      <pc:sldChg chg="addSp modSp add mod">
        <pc:chgData name="Sidonie Bellot" userId="f041fed5-3b29-4fbe-b39f-1eb3a2a2735c" providerId="ADAL" clId="{B9C27054-782E-4CE7-AB41-5A708441F3A0}" dt="2023-09-23T16:58:24.378" v="4042" actId="20577"/>
        <pc:sldMkLst>
          <pc:docMk/>
          <pc:sldMk cId="4141035703" sldId="440"/>
        </pc:sldMkLst>
        <pc:spChg chg="mod">
          <ac:chgData name="Sidonie Bellot" userId="f041fed5-3b29-4fbe-b39f-1eb3a2a2735c" providerId="ADAL" clId="{B9C27054-782E-4CE7-AB41-5A708441F3A0}" dt="2023-09-23T16:58:24.378" v="4042" actId="20577"/>
          <ac:spMkLst>
            <pc:docMk/>
            <pc:sldMk cId="4141035703" sldId="440"/>
            <ac:spMk id="2" creationId="{991D6B1B-D9AD-C1F6-BFE2-59950FDDD3CE}"/>
          </ac:spMkLst>
        </pc:spChg>
        <pc:spChg chg="add mod">
          <ac:chgData name="Sidonie Bellot" userId="f041fed5-3b29-4fbe-b39f-1eb3a2a2735c" providerId="ADAL" clId="{B9C27054-782E-4CE7-AB41-5A708441F3A0}" dt="2023-09-23T16:47:16.525" v="3905"/>
          <ac:spMkLst>
            <pc:docMk/>
            <pc:sldMk cId="4141035703" sldId="440"/>
            <ac:spMk id="3" creationId="{89B5AFAF-1609-A85F-B249-A1A0C52C373B}"/>
          </ac:spMkLst>
        </pc:spChg>
        <pc:spChg chg="add mod">
          <ac:chgData name="Sidonie Bellot" userId="f041fed5-3b29-4fbe-b39f-1eb3a2a2735c" providerId="ADAL" clId="{B9C27054-782E-4CE7-AB41-5A708441F3A0}" dt="2023-09-23T16:47:16.525" v="3905"/>
          <ac:spMkLst>
            <pc:docMk/>
            <pc:sldMk cId="4141035703" sldId="440"/>
            <ac:spMk id="18" creationId="{150B1818-79F8-9999-C71F-6F3F14569704}"/>
          </ac:spMkLst>
        </pc:spChg>
        <pc:spChg chg="add mod">
          <ac:chgData name="Sidonie Bellot" userId="f041fed5-3b29-4fbe-b39f-1eb3a2a2735c" providerId="ADAL" clId="{B9C27054-782E-4CE7-AB41-5A708441F3A0}" dt="2023-09-23T16:47:16.525" v="3905"/>
          <ac:spMkLst>
            <pc:docMk/>
            <pc:sldMk cId="4141035703" sldId="440"/>
            <ac:spMk id="19" creationId="{B0C12950-616C-8E7F-0264-D8AF08BE0885}"/>
          </ac:spMkLst>
        </pc:spChg>
        <pc:spChg chg="add mod">
          <ac:chgData name="Sidonie Bellot" userId="f041fed5-3b29-4fbe-b39f-1eb3a2a2735c" providerId="ADAL" clId="{B9C27054-782E-4CE7-AB41-5A708441F3A0}" dt="2023-09-23T16:47:16.525" v="3905"/>
          <ac:spMkLst>
            <pc:docMk/>
            <pc:sldMk cId="4141035703" sldId="440"/>
            <ac:spMk id="20" creationId="{93B78417-5A46-AB55-2E9B-AFA246B70A06}"/>
          </ac:spMkLst>
        </pc:spChg>
        <pc:spChg chg="add mod">
          <ac:chgData name="Sidonie Bellot" userId="f041fed5-3b29-4fbe-b39f-1eb3a2a2735c" providerId="ADAL" clId="{B9C27054-782E-4CE7-AB41-5A708441F3A0}" dt="2023-09-23T16:47:16.525" v="3905"/>
          <ac:spMkLst>
            <pc:docMk/>
            <pc:sldMk cId="4141035703" sldId="440"/>
            <ac:spMk id="21" creationId="{E2483527-492C-7DEF-C8F7-5DEDB35D59D4}"/>
          </ac:spMkLst>
        </pc:spChg>
        <pc:grpChg chg="add mod">
          <ac:chgData name="Sidonie Bellot" userId="f041fed5-3b29-4fbe-b39f-1eb3a2a2735c" providerId="ADAL" clId="{B9C27054-782E-4CE7-AB41-5A708441F3A0}" dt="2023-09-23T16:47:16.525" v="3905"/>
          <ac:grpSpMkLst>
            <pc:docMk/>
            <pc:sldMk cId="4141035703" sldId="440"/>
            <ac:grpSpMk id="5" creationId="{4A94586D-9F5D-0EDB-66D3-DADCF70C8295}"/>
          </ac:grpSpMkLst>
        </pc:grpChg>
        <pc:picChg chg="add mod">
          <ac:chgData name="Sidonie Bellot" userId="f041fed5-3b29-4fbe-b39f-1eb3a2a2735c" providerId="ADAL" clId="{B9C27054-782E-4CE7-AB41-5A708441F3A0}" dt="2023-09-23T16:47:16.525" v="3905"/>
          <ac:picMkLst>
            <pc:docMk/>
            <pc:sldMk cId="4141035703" sldId="440"/>
            <ac:picMk id="4" creationId="{CE827F79-6E58-24C0-2118-5A4895AB5DBA}"/>
          </ac:picMkLst>
        </pc:picChg>
        <pc:cxnChg chg="mod">
          <ac:chgData name="Sidonie Bellot" userId="f041fed5-3b29-4fbe-b39f-1eb3a2a2735c" providerId="ADAL" clId="{B9C27054-782E-4CE7-AB41-5A708441F3A0}" dt="2023-09-23T16:47:16.525" v="3905"/>
          <ac:cxnSpMkLst>
            <pc:docMk/>
            <pc:sldMk cId="4141035703" sldId="440"/>
            <ac:cxnSpMk id="6" creationId="{637193C9-86A6-2E61-5D27-65172262F17C}"/>
          </ac:cxnSpMkLst>
        </pc:cxnChg>
        <pc:cxnChg chg="mod">
          <ac:chgData name="Sidonie Bellot" userId="f041fed5-3b29-4fbe-b39f-1eb3a2a2735c" providerId="ADAL" clId="{B9C27054-782E-4CE7-AB41-5A708441F3A0}" dt="2023-09-23T16:47:16.525" v="3905"/>
          <ac:cxnSpMkLst>
            <pc:docMk/>
            <pc:sldMk cId="4141035703" sldId="440"/>
            <ac:cxnSpMk id="7" creationId="{523F34C7-488D-982B-8988-4E4AA055573A}"/>
          </ac:cxnSpMkLst>
        </pc:cxnChg>
        <pc:cxnChg chg="mod">
          <ac:chgData name="Sidonie Bellot" userId="f041fed5-3b29-4fbe-b39f-1eb3a2a2735c" providerId="ADAL" clId="{B9C27054-782E-4CE7-AB41-5A708441F3A0}" dt="2023-09-23T16:47:16.525" v="3905"/>
          <ac:cxnSpMkLst>
            <pc:docMk/>
            <pc:sldMk cId="4141035703" sldId="440"/>
            <ac:cxnSpMk id="8" creationId="{59803048-78CB-F662-6DFD-3F21652F5F6D}"/>
          </ac:cxnSpMkLst>
        </pc:cxnChg>
        <pc:cxnChg chg="mod">
          <ac:chgData name="Sidonie Bellot" userId="f041fed5-3b29-4fbe-b39f-1eb3a2a2735c" providerId="ADAL" clId="{B9C27054-782E-4CE7-AB41-5A708441F3A0}" dt="2023-09-23T16:47:16.525" v="3905"/>
          <ac:cxnSpMkLst>
            <pc:docMk/>
            <pc:sldMk cId="4141035703" sldId="440"/>
            <ac:cxnSpMk id="9" creationId="{200E74B6-F2BA-E0B9-5241-F16EFF7EA4D6}"/>
          </ac:cxnSpMkLst>
        </pc:cxnChg>
        <pc:cxnChg chg="mod">
          <ac:chgData name="Sidonie Bellot" userId="f041fed5-3b29-4fbe-b39f-1eb3a2a2735c" providerId="ADAL" clId="{B9C27054-782E-4CE7-AB41-5A708441F3A0}" dt="2023-09-23T16:47:16.525" v="3905"/>
          <ac:cxnSpMkLst>
            <pc:docMk/>
            <pc:sldMk cId="4141035703" sldId="440"/>
            <ac:cxnSpMk id="10" creationId="{84909DDC-BA63-DC19-8939-DEFAD30FA63F}"/>
          </ac:cxnSpMkLst>
        </pc:cxnChg>
        <pc:cxnChg chg="mod">
          <ac:chgData name="Sidonie Bellot" userId="f041fed5-3b29-4fbe-b39f-1eb3a2a2735c" providerId="ADAL" clId="{B9C27054-782E-4CE7-AB41-5A708441F3A0}" dt="2023-09-23T16:47:16.525" v="3905"/>
          <ac:cxnSpMkLst>
            <pc:docMk/>
            <pc:sldMk cId="4141035703" sldId="440"/>
            <ac:cxnSpMk id="11" creationId="{09A9008E-6E18-6A17-1646-A77B29A74A77}"/>
          </ac:cxnSpMkLst>
        </pc:cxnChg>
        <pc:cxnChg chg="mod">
          <ac:chgData name="Sidonie Bellot" userId="f041fed5-3b29-4fbe-b39f-1eb3a2a2735c" providerId="ADAL" clId="{B9C27054-782E-4CE7-AB41-5A708441F3A0}" dt="2023-09-23T16:47:16.525" v="3905"/>
          <ac:cxnSpMkLst>
            <pc:docMk/>
            <pc:sldMk cId="4141035703" sldId="440"/>
            <ac:cxnSpMk id="12" creationId="{C9210BF9-E99D-81AD-7F42-049EBFDA53AA}"/>
          </ac:cxnSpMkLst>
        </pc:cxnChg>
        <pc:cxnChg chg="mod">
          <ac:chgData name="Sidonie Bellot" userId="f041fed5-3b29-4fbe-b39f-1eb3a2a2735c" providerId="ADAL" clId="{B9C27054-782E-4CE7-AB41-5A708441F3A0}" dt="2023-09-23T16:47:16.525" v="3905"/>
          <ac:cxnSpMkLst>
            <pc:docMk/>
            <pc:sldMk cId="4141035703" sldId="440"/>
            <ac:cxnSpMk id="13" creationId="{C4742273-E5C2-D901-473B-AD44D2AFA74C}"/>
          </ac:cxnSpMkLst>
        </pc:cxnChg>
        <pc:cxnChg chg="mod">
          <ac:chgData name="Sidonie Bellot" userId="f041fed5-3b29-4fbe-b39f-1eb3a2a2735c" providerId="ADAL" clId="{B9C27054-782E-4CE7-AB41-5A708441F3A0}" dt="2023-09-23T16:47:16.525" v="3905"/>
          <ac:cxnSpMkLst>
            <pc:docMk/>
            <pc:sldMk cId="4141035703" sldId="440"/>
            <ac:cxnSpMk id="14" creationId="{C7C1BD15-E68D-105E-B9A0-293936BFF4D3}"/>
          </ac:cxnSpMkLst>
        </pc:cxnChg>
        <pc:cxnChg chg="mod">
          <ac:chgData name="Sidonie Bellot" userId="f041fed5-3b29-4fbe-b39f-1eb3a2a2735c" providerId="ADAL" clId="{B9C27054-782E-4CE7-AB41-5A708441F3A0}" dt="2023-09-23T16:47:16.525" v="3905"/>
          <ac:cxnSpMkLst>
            <pc:docMk/>
            <pc:sldMk cId="4141035703" sldId="440"/>
            <ac:cxnSpMk id="15" creationId="{B0D96BEA-CF66-B83C-B674-52222E5DBB0C}"/>
          </ac:cxnSpMkLst>
        </pc:cxnChg>
        <pc:cxnChg chg="mod">
          <ac:chgData name="Sidonie Bellot" userId="f041fed5-3b29-4fbe-b39f-1eb3a2a2735c" providerId="ADAL" clId="{B9C27054-782E-4CE7-AB41-5A708441F3A0}" dt="2023-09-23T16:47:16.525" v="3905"/>
          <ac:cxnSpMkLst>
            <pc:docMk/>
            <pc:sldMk cId="4141035703" sldId="440"/>
            <ac:cxnSpMk id="16" creationId="{8971B187-29E0-D505-8164-81A468AA444F}"/>
          </ac:cxnSpMkLst>
        </pc:cxnChg>
        <pc:cxnChg chg="add mod">
          <ac:chgData name="Sidonie Bellot" userId="f041fed5-3b29-4fbe-b39f-1eb3a2a2735c" providerId="ADAL" clId="{B9C27054-782E-4CE7-AB41-5A708441F3A0}" dt="2023-09-23T16:47:16.525" v="3905"/>
          <ac:cxnSpMkLst>
            <pc:docMk/>
            <pc:sldMk cId="4141035703" sldId="440"/>
            <ac:cxnSpMk id="17" creationId="{97B30E7D-551C-909A-DFCD-BC40CC9CA023}"/>
          </ac:cxnSpMkLst>
        </pc:cxnChg>
      </pc:sldChg>
      <pc:sldChg chg="add">
        <pc:chgData name="Sidonie Bellot" userId="f041fed5-3b29-4fbe-b39f-1eb3a2a2735c" providerId="ADAL" clId="{B9C27054-782E-4CE7-AB41-5A708441F3A0}" dt="2023-09-23T17:05:25.711" v="4216"/>
        <pc:sldMkLst>
          <pc:docMk/>
          <pc:sldMk cId="2758103542" sldId="441"/>
        </pc:sldMkLst>
      </pc:sldChg>
      <pc:sldChg chg="addSp delSp modSp add mod">
        <pc:chgData name="Sidonie Bellot" userId="f041fed5-3b29-4fbe-b39f-1eb3a2a2735c" providerId="ADAL" clId="{B9C27054-782E-4CE7-AB41-5A708441F3A0}" dt="2023-09-23T17:19:19.940" v="4430" actId="1076"/>
        <pc:sldMkLst>
          <pc:docMk/>
          <pc:sldMk cId="151538473" sldId="442"/>
        </pc:sldMkLst>
        <pc:spChg chg="add mod">
          <ac:chgData name="Sidonie Bellot" userId="f041fed5-3b29-4fbe-b39f-1eb3a2a2735c" providerId="ADAL" clId="{B9C27054-782E-4CE7-AB41-5A708441F3A0}" dt="2023-09-23T17:07:37.036" v="4263" actId="208"/>
          <ac:spMkLst>
            <pc:docMk/>
            <pc:sldMk cId="151538473" sldId="442"/>
            <ac:spMk id="5" creationId="{545EE88F-B394-6292-6A64-CF51A1DDA363}"/>
          </ac:spMkLst>
        </pc:spChg>
        <pc:spChg chg="add del mod">
          <ac:chgData name="Sidonie Bellot" userId="f041fed5-3b29-4fbe-b39f-1eb3a2a2735c" providerId="ADAL" clId="{B9C27054-782E-4CE7-AB41-5A708441F3A0}" dt="2023-09-23T17:14:07.538" v="4326" actId="478"/>
          <ac:spMkLst>
            <pc:docMk/>
            <pc:sldMk cId="151538473" sldId="442"/>
            <ac:spMk id="6" creationId="{7FAA84B8-B6FB-E65F-8D12-62CC4D623E3B}"/>
          </ac:spMkLst>
        </pc:spChg>
        <pc:spChg chg="add del mod">
          <ac:chgData name="Sidonie Bellot" userId="f041fed5-3b29-4fbe-b39f-1eb3a2a2735c" providerId="ADAL" clId="{B9C27054-782E-4CE7-AB41-5A708441F3A0}" dt="2023-09-23T17:14:09.806" v="4327" actId="478"/>
          <ac:spMkLst>
            <pc:docMk/>
            <pc:sldMk cId="151538473" sldId="442"/>
            <ac:spMk id="7" creationId="{7B2EF54C-E8B3-6B80-C1CD-069EB9741857}"/>
          </ac:spMkLst>
        </pc:spChg>
        <pc:spChg chg="add del mod">
          <ac:chgData name="Sidonie Bellot" userId="f041fed5-3b29-4fbe-b39f-1eb3a2a2735c" providerId="ADAL" clId="{B9C27054-782E-4CE7-AB41-5A708441F3A0}" dt="2023-09-23T17:14:12.127" v="4328" actId="478"/>
          <ac:spMkLst>
            <pc:docMk/>
            <pc:sldMk cId="151538473" sldId="442"/>
            <ac:spMk id="9" creationId="{FEC1DB2F-B550-C4DD-EFEA-F900C2C5F82F}"/>
          </ac:spMkLst>
        </pc:spChg>
        <pc:spChg chg="add mod">
          <ac:chgData name="Sidonie Bellot" userId="f041fed5-3b29-4fbe-b39f-1eb3a2a2735c" providerId="ADAL" clId="{B9C27054-782E-4CE7-AB41-5A708441F3A0}" dt="2023-09-23T17:08:24.589" v="4285" actId="1076"/>
          <ac:spMkLst>
            <pc:docMk/>
            <pc:sldMk cId="151538473" sldId="442"/>
            <ac:spMk id="10" creationId="{A19F9552-7B1E-004E-5EEA-2C9EC81FBE7C}"/>
          </ac:spMkLst>
        </pc:spChg>
        <pc:spChg chg="add mod">
          <ac:chgData name="Sidonie Bellot" userId="f041fed5-3b29-4fbe-b39f-1eb3a2a2735c" providerId="ADAL" clId="{B9C27054-782E-4CE7-AB41-5A708441F3A0}" dt="2023-09-23T17:19:10.499" v="4429" actId="1076"/>
          <ac:spMkLst>
            <pc:docMk/>
            <pc:sldMk cId="151538473" sldId="442"/>
            <ac:spMk id="11" creationId="{216708F0-55E0-F829-101B-516E52BBAE04}"/>
          </ac:spMkLst>
        </pc:spChg>
        <pc:spChg chg="add del mod">
          <ac:chgData name="Sidonie Bellot" userId="f041fed5-3b29-4fbe-b39f-1eb3a2a2735c" providerId="ADAL" clId="{B9C27054-782E-4CE7-AB41-5A708441F3A0}" dt="2023-09-23T17:14:55.851" v="4331" actId="478"/>
          <ac:spMkLst>
            <pc:docMk/>
            <pc:sldMk cId="151538473" sldId="442"/>
            <ac:spMk id="12" creationId="{D16BBC78-AE42-C5FD-5F6B-0AF3E24AC492}"/>
          </ac:spMkLst>
        </pc:spChg>
        <pc:spChg chg="add mod">
          <ac:chgData name="Sidonie Bellot" userId="f041fed5-3b29-4fbe-b39f-1eb3a2a2735c" providerId="ADAL" clId="{B9C27054-782E-4CE7-AB41-5A708441F3A0}" dt="2023-09-23T17:15:47.613" v="4344" actId="1076"/>
          <ac:spMkLst>
            <pc:docMk/>
            <pc:sldMk cId="151538473" sldId="442"/>
            <ac:spMk id="13" creationId="{424AAEB6-1D1E-2A40-88AC-58CAFC4E2C6D}"/>
          </ac:spMkLst>
        </pc:spChg>
        <pc:spChg chg="add del mod">
          <ac:chgData name="Sidonie Bellot" userId="f041fed5-3b29-4fbe-b39f-1eb3a2a2735c" providerId="ADAL" clId="{B9C27054-782E-4CE7-AB41-5A708441F3A0}" dt="2023-09-23T17:18:18.617" v="4418" actId="478"/>
          <ac:spMkLst>
            <pc:docMk/>
            <pc:sldMk cId="151538473" sldId="442"/>
            <ac:spMk id="14" creationId="{69C1EFEC-C97B-7DF3-CB4D-DF299429EE34}"/>
          </ac:spMkLst>
        </pc:spChg>
        <pc:spChg chg="add del mod">
          <ac:chgData name="Sidonie Bellot" userId="f041fed5-3b29-4fbe-b39f-1eb3a2a2735c" providerId="ADAL" clId="{B9C27054-782E-4CE7-AB41-5A708441F3A0}" dt="2023-09-23T17:16:29.831" v="4360" actId="478"/>
          <ac:spMkLst>
            <pc:docMk/>
            <pc:sldMk cId="151538473" sldId="442"/>
            <ac:spMk id="15" creationId="{40FD5D5B-9110-89FC-02B5-2B6242CB5254}"/>
          </ac:spMkLst>
        </pc:spChg>
        <pc:picChg chg="add del mod">
          <ac:chgData name="Sidonie Bellot" userId="f041fed5-3b29-4fbe-b39f-1eb3a2a2735c" providerId="ADAL" clId="{B9C27054-782E-4CE7-AB41-5A708441F3A0}" dt="2023-09-23T17:18:45.802" v="4423" actId="478"/>
          <ac:picMkLst>
            <pc:docMk/>
            <pc:sldMk cId="151538473" sldId="442"/>
            <ac:picMk id="17" creationId="{006128E0-5389-240F-6974-A16B01BC55C5}"/>
          </ac:picMkLst>
        </pc:picChg>
        <pc:picChg chg="add del mod">
          <ac:chgData name="Sidonie Bellot" userId="f041fed5-3b29-4fbe-b39f-1eb3a2a2735c" providerId="ADAL" clId="{B9C27054-782E-4CE7-AB41-5A708441F3A0}" dt="2023-09-23T17:18:45.802" v="4423" actId="478"/>
          <ac:picMkLst>
            <pc:docMk/>
            <pc:sldMk cId="151538473" sldId="442"/>
            <ac:picMk id="18" creationId="{347E87CF-E0D2-3323-009C-4837DC468570}"/>
          </ac:picMkLst>
        </pc:picChg>
        <pc:picChg chg="add del mod">
          <ac:chgData name="Sidonie Bellot" userId="f041fed5-3b29-4fbe-b39f-1eb3a2a2735c" providerId="ADAL" clId="{B9C27054-782E-4CE7-AB41-5A708441F3A0}" dt="2023-09-23T17:18:45.802" v="4423" actId="478"/>
          <ac:picMkLst>
            <pc:docMk/>
            <pc:sldMk cId="151538473" sldId="442"/>
            <ac:picMk id="19" creationId="{C7D35119-8462-BBC7-DA59-1E39FA7CF4E0}"/>
          </ac:picMkLst>
        </pc:picChg>
        <pc:picChg chg="add mod">
          <ac:chgData name="Sidonie Bellot" userId="f041fed5-3b29-4fbe-b39f-1eb3a2a2735c" providerId="ADAL" clId="{B9C27054-782E-4CE7-AB41-5A708441F3A0}" dt="2023-09-23T17:19:19.940" v="4430" actId="1076"/>
          <ac:picMkLst>
            <pc:docMk/>
            <pc:sldMk cId="151538473" sldId="442"/>
            <ac:picMk id="20" creationId="{CE392BF0-10AE-5CF0-F55C-51FB0AA4240F}"/>
          </ac:picMkLst>
        </pc:picChg>
        <pc:picChg chg="add mod">
          <ac:chgData name="Sidonie Bellot" userId="f041fed5-3b29-4fbe-b39f-1eb3a2a2735c" providerId="ADAL" clId="{B9C27054-782E-4CE7-AB41-5A708441F3A0}" dt="2023-09-23T17:19:19.940" v="4430" actId="1076"/>
          <ac:picMkLst>
            <pc:docMk/>
            <pc:sldMk cId="151538473" sldId="442"/>
            <ac:picMk id="21" creationId="{9B6A65F0-0905-5A23-D43D-0AB837C849FF}"/>
          </ac:picMkLst>
        </pc:picChg>
        <pc:picChg chg="add mod">
          <ac:chgData name="Sidonie Bellot" userId="f041fed5-3b29-4fbe-b39f-1eb3a2a2735c" providerId="ADAL" clId="{B9C27054-782E-4CE7-AB41-5A708441F3A0}" dt="2023-09-23T17:19:19.940" v="4430" actId="1076"/>
          <ac:picMkLst>
            <pc:docMk/>
            <pc:sldMk cId="151538473" sldId="442"/>
            <ac:picMk id="22" creationId="{F96CD1EA-BB1B-D6A6-7DA0-0062ABB10D03}"/>
          </ac:picMkLst>
        </pc:picChg>
        <pc:picChg chg="add mod">
          <ac:chgData name="Sidonie Bellot" userId="f041fed5-3b29-4fbe-b39f-1eb3a2a2735c" providerId="ADAL" clId="{B9C27054-782E-4CE7-AB41-5A708441F3A0}" dt="2023-09-23T17:18:53.967" v="4425" actId="1076"/>
          <ac:picMkLst>
            <pc:docMk/>
            <pc:sldMk cId="151538473" sldId="442"/>
            <ac:picMk id="23" creationId="{E3F35AE0-FEDB-BA19-F51F-11357E60F643}"/>
          </ac:picMkLst>
        </pc:picChg>
        <pc:picChg chg="add mod">
          <ac:chgData name="Sidonie Bellot" userId="f041fed5-3b29-4fbe-b39f-1eb3a2a2735c" providerId="ADAL" clId="{B9C27054-782E-4CE7-AB41-5A708441F3A0}" dt="2023-09-23T17:18:53.967" v="4425" actId="1076"/>
          <ac:picMkLst>
            <pc:docMk/>
            <pc:sldMk cId="151538473" sldId="442"/>
            <ac:picMk id="24" creationId="{D4813FBA-E4B8-DB66-0D4B-EC0EF7BA8C40}"/>
          </ac:picMkLst>
        </pc:picChg>
        <pc:picChg chg="add mod">
          <ac:chgData name="Sidonie Bellot" userId="f041fed5-3b29-4fbe-b39f-1eb3a2a2735c" providerId="ADAL" clId="{B9C27054-782E-4CE7-AB41-5A708441F3A0}" dt="2023-09-23T17:18:53.967" v="4425" actId="1076"/>
          <ac:picMkLst>
            <pc:docMk/>
            <pc:sldMk cId="151538473" sldId="442"/>
            <ac:picMk id="25" creationId="{AF9AEE27-1D42-D723-2952-C70E7E38E411}"/>
          </ac:picMkLst>
        </pc:picChg>
      </pc:sldChg>
      <pc:sldChg chg="addSp delSp modSp new mod setBg">
        <pc:chgData name="Sidonie Bellot" userId="f041fed5-3b29-4fbe-b39f-1eb3a2a2735c" providerId="ADAL" clId="{B9C27054-782E-4CE7-AB41-5A708441F3A0}" dt="2023-09-23T19:42:31.928" v="5467" actId="1076"/>
        <pc:sldMkLst>
          <pc:docMk/>
          <pc:sldMk cId="2414431457" sldId="443"/>
        </pc:sldMkLst>
        <pc:spChg chg="add del mod">
          <ac:chgData name="Sidonie Bellot" userId="f041fed5-3b29-4fbe-b39f-1eb3a2a2735c" providerId="ADAL" clId="{B9C27054-782E-4CE7-AB41-5A708441F3A0}" dt="2023-09-23T19:35:02.157" v="5234" actId="478"/>
          <ac:spMkLst>
            <pc:docMk/>
            <pc:sldMk cId="2414431457" sldId="443"/>
            <ac:spMk id="2" creationId="{52F1E5E3-B7A8-560D-3D55-D45081DE3542}"/>
          </ac:spMkLst>
        </pc:spChg>
        <pc:spChg chg="add del">
          <ac:chgData name="Sidonie Bellot" userId="f041fed5-3b29-4fbe-b39f-1eb3a2a2735c" providerId="ADAL" clId="{B9C27054-782E-4CE7-AB41-5A708441F3A0}" dt="2023-09-23T19:38:52.267" v="5413" actId="478"/>
          <ac:spMkLst>
            <pc:docMk/>
            <pc:sldMk cId="2414431457" sldId="443"/>
            <ac:spMk id="4" creationId="{C13FF6AB-0F51-F4CC-9D27-DE81CBAA3E27}"/>
          </ac:spMkLst>
        </pc:spChg>
        <pc:spChg chg="add del mod">
          <ac:chgData name="Sidonie Bellot" userId="f041fed5-3b29-4fbe-b39f-1eb3a2a2735c" providerId="ADAL" clId="{B9C27054-782E-4CE7-AB41-5A708441F3A0}" dt="2023-09-23T19:38:55.123" v="5414" actId="478"/>
          <ac:spMkLst>
            <pc:docMk/>
            <pc:sldMk cId="2414431457" sldId="443"/>
            <ac:spMk id="6" creationId="{8BE2EC3D-488B-E190-E3D7-ABE63D535B66}"/>
          </ac:spMkLst>
        </pc:spChg>
        <pc:spChg chg="add mod">
          <ac:chgData name="Sidonie Bellot" userId="f041fed5-3b29-4fbe-b39f-1eb3a2a2735c" providerId="ADAL" clId="{B9C27054-782E-4CE7-AB41-5A708441F3A0}" dt="2023-09-23T19:42:31.928" v="5467" actId="1076"/>
          <ac:spMkLst>
            <pc:docMk/>
            <pc:sldMk cId="2414431457" sldId="443"/>
            <ac:spMk id="7" creationId="{459B0650-E114-5295-1F6D-C87A0D4334C5}"/>
          </ac:spMkLst>
        </pc:spChg>
        <pc:spChg chg="add mod">
          <ac:chgData name="Sidonie Bellot" userId="f041fed5-3b29-4fbe-b39f-1eb3a2a2735c" providerId="ADAL" clId="{B9C27054-782E-4CE7-AB41-5A708441F3A0}" dt="2023-09-23T19:39:31.536" v="5435" actId="1076"/>
          <ac:spMkLst>
            <pc:docMk/>
            <pc:sldMk cId="2414431457" sldId="443"/>
            <ac:spMk id="8" creationId="{EA47D204-961E-733B-F852-5B3CD4D243BC}"/>
          </ac:spMkLst>
        </pc:spChg>
        <pc:spChg chg="add mod">
          <ac:chgData name="Sidonie Bellot" userId="f041fed5-3b29-4fbe-b39f-1eb3a2a2735c" providerId="ADAL" clId="{B9C27054-782E-4CE7-AB41-5A708441F3A0}" dt="2023-09-23T19:39:36.018" v="5436" actId="1076"/>
          <ac:spMkLst>
            <pc:docMk/>
            <pc:sldMk cId="2414431457" sldId="443"/>
            <ac:spMk id="9" creationId="{B8C3A6B4-DFF3-A4B4-BD42-DA3B7250E471}"/>
          </ac:spMkLst>
        </pc:spChg>
        <pc:spChg chg="add del mod">
          <ac:chgData name="Sidonie Bellot" userId="f041fed5-3b29-4fbe-b39f-1eb3a2a2735c" providerId="ADAL" clId="{B9C27054-782E-4CE7-AB41-5A708441F3A0}" dt="2023-09-23T19:39:11.737" v="5430" actId="478"/>
          <ac:spMkLst>
            <pc:docMk/>
            <pc:sldMk cId="2414431457" sldId="443"/>
            <ac:spMk id="10" creationId="{6094F8CA-A028-34D4-79BE-93E041A7E6E1}"/>
          </ac:spMkLst>
        </pc:spChg>
        <pc:grpChg chg="add del mod">
          <ac:chgData name="Sidonie Bellot" userId="f041fed5-3b29-4fbe-b39f-1eb3a2a2735c" providerId="ADAL" clId="{B9C27054-782E-4CE7-AB41-5A708441F3A0}" dt="2023-09-23T19:40:12.379" v="5442" actId="165"/>
          <ac:grpSpMkLst>
            <pc:docMk/>
            <pc:sldMk cId="2414431457" sldId="443"/>
            <ac:grpSpMk id="11" creationId="{D5F693C1-776A-6899-3CBF-B1D1661E6205}"/>
          </ac:grpSpMkLst>
        </pc:grpChg>
        <pc:picChg chg="mod topLvl modCrop">
          <ac:chgData name="Sidonie Bellot" userId="f041fed5-3b29-4fbe-b39f-1eb3a2a2735c" providerId="ADAL" clId="{B9C27054-782E-4CE7-AB41-5A708441F3A0}" dt="2023-09-23T19:42:28.581" v="5466" actId="1076"/>
          <ac:picMkLst>
            <pc:docMk/>
            <pc:sldMk cId="2414431457" sldId="443"/>
            <ac:picMk id="12" creationId="{960E4FA1-0DD4-0A39-6C9B-4B09D236136F}"/>
          </ac:picMkLst>
        </pc:picChg>
        <pc:picChg chg="mod topLvl">
          <ac:chgData name="Sidonie Bellot" userId="f041fed5-3b29-4fbe-b39f-1eb3a2a2735c" providerId="ADAL" clId="{B9C27054-782E-4CE7-AB41-5A708441F3A0}" dt="2023-09-23T19:42:28.581" v="5466" actId="1076"/>
          <ac:picMkLst>
            <pc:docMk/>
            <pc:sldMk cId="2414431457" sldId="443"/>
            <ac:picMk id="13" creationId="{CE0ABCA4-C7DF-4CBB-2AE5-FC77C50245F8}"/>
          </ac:picMkLst>
        </pc:picChg>
        <pc:picChg chg="mod topLvl">
          <ac:chgData name="Sidonie Bellot" userId="f041fed5-3b29-4fbe-b39f-1eb3a2a2735c" providerId="ADAL" clId="{B9C27054-782E-4CE7-AB41-5A708441F3A0}" dt="2023-09-23T19:42:28.581" v="5466" actId="1076"/>
          <ac:picMkLst>
            <pc:docMk/>
            <pc:sldMk cId="2414431457" sldId="443"/>
            <ac:picMk id="14" creationId="{4C37D7C8-1F0A-24E8-E350-4E5AE1EF10DA}"/>
          </ac:picMkLst>
        </pc:picChg>
        <pc:picChg chg="mod topLvl">
          <ac:chgData name="Sidonie Bellot" userId="f041fed5-3b29-4fbe-b39f-1eb3a2a2735c" providerId="ADAL" clId="{B9C27054-782E-4CE7-AB41-5A708441F3A0}" dt="2023-09-23T19:42:28.581" v="5466" actId="1076"/>
          <ac:picMkLst>
            <pc:docMk/>
            <pc:sldMk cId="2414431457" sldId="443"/>
            <ac:picMk id="15" creationId="{E0FBD3CE-7BF8-583E-2B59-65B9F4EF6002}"/>
          </ac:picMkLst>
        </pc:picChg>
        <pc:picChg chg="add mod">
          <ac:chgData name="Sidonie Bellot" userId="f041fed5-3b29-4fbe-b39f-1eb3a2a2735c" providerId="ADAL" clId="{B9C27054-782E-4CE7-AB41-5A708441F3A0}" dt="2023-09-23T19:42:28.581" v="5466" actId="1076"/>
          <ac:picMkLst>
            <pc:docMk/>
            <pc:sldMk cId="2414431457" sldId="443"/>
            <ac:picMk id="16" creationId="{11347188-ABDC-B8F0-92D6-B8A53DF85034}"/>
          </ac:picMkLst>
        </pc:picChg>
      </pc:sldChg>
      <pc:sldChg chg="modSp add mod">
        <pc:chgData name="Sidonie Bellot" userId="f041fed5-3b29-4fbe-b39f-1eb3a2a2735c" providerId="ADAL" clId="{B9C27054-782E-4CE7-AB41-5A708441F3A0}" dt="2023-09-23T19:06:56.336" v="4931" actId="20577"/>
        <pc:sldMkLst>
          <pc:docMk/>
          <pc:sldMk cId="3645330387" sldId="444"/>
        </pc:sldMkLst>
        <pc:spChg chg="mod">
          <ac:chgData name="Sidonie Bellot" userId="f041fed5-3b29-4fbe-b39f-1eb3a2a2735c" providerId="ADAL" clId="{B9C27054-782E-4CE7-AB41-5A708441F3A0}" dt="2023-09-23T19:06:56.336" v="4931" actId="20577"/>
          <ac:spMkLst>
            <pc:docMk/>
            <pc:sldMk cId="3645330387" sldId="444"/>
            <ac:spMk id="2" creationId="{52F1E5E3-B7A8-560D-3D55-D45081DE3542}"/>
          </ac:spMkLst>
        </pc:spChg>
      </pc:sldChg>
      <pc:sldChg chg="addSp modSp new del mod">
        <pc:chgData name="Sidonie Bellot" userId="f041fed5-3b29-4fbe-b39f-1eb3a2a2735c" providerId="ADAL" clId="{B9C27054-782E-4CE7-AB41-5A708441F3A0}" dt="2023-09-23T19:07:21.007" v="4947" actId="47"/>
        <pc:sldMkLst>
          <pc:docMk/>
          <pc:sldMk cId="2527854260" sldId="445"/>
        </pc:sldMkLst>
        <pc:spChg chg="add mod">
          <ac:chgData name="Sidonie Bellot" userId="f041fed5-3b29-4fbe-b39f-1eb3a2a2735c" providerId="ADAL" clId="{B9C27054-782E-4CE7-AB41-5A708441F3A0}" dt="2023-09-23T19:07:17.759" v="4946" actId="20577"/>
          <ac:spMkLst>
            <pc:docMk/>
            <pc:sldMk cId="2527854260" sldId="445"/>
            <ac:spMk id="2" creationId="{F3A6D2CA-719E-6E9D-4E21-3AE63C9CA642}"/>
          </ac:spMkLst>
        </pc:spChg>
      </pc:sldChg>
      <pc:sldChg chg="addSp modSp new mod setBg">
        <pc:chgData name="Sidonie Bellot" userId="f041fed5-3b29-4fbe-b39f-1eb3a2a2735c" providerId="ADAL" clId="{B9C27054-782E-4CE7-AB41-5A708441F3A0}" dt="2023-09-23T19:32:44.736" v="5230" actId="20577"/>
        <pc:sldMkLst>
          <pc:docMk/>
          <pc:sldMk cId="3767505467" sldId="445"/>
        </pc:sldMkLst>
        <pc:spChg chg="add mod">
          <ac:chgData name="Sidonie Bellot" userId="f041fed5-3b29-4fbe-b39f-1eb3a2a2735c" providerId="ADAL" clId="{B9C27054-782E-4CE7-AB41-5A708441F3A0}" dt="2023-09-23T19:32:44.736" v="5230" actId="20577"/>
          <ac:spMkLst>
            <pc:docMk/>
            <pc:sldMk cId="3767505467" sldId="445"/>
            <ac:spMk id="3" creationId="{9555DBE0-5779-AD28-596F-107F693E1725}"/>
          </ac:spMkLst>
        </pc:spChg>
      </pc:sldChg>
      <pc:sldChg chg="add">
        <pc:chgData name="Sidonie Bellot" userId="f041fed5-3b29-4fbe-b39f-1eb3a2a2735c" providerId="ADAL" clId="{B9C27054-782E-4CE7-AB41-5A708441F3A0}" dt="2023-09-23T19:34:44.002" v="5233"/>
        <pc:sldMkLst>
          <pc:docMk/>
          <pc:sldMk cId="1358210876" sldId="446"/>
        </pc:sldMkLst>
      </pc:sldChg>
    </pc:docChg>
  </pc:docChgLst>
  <pc:docChgLst>
    <pc:chgData name="Sidonie Bellot" userId="f041fed5-3b29-4fbe-b39f-1eb3a2a2735c" providerId="ADAL" clId="{899A7B9C-3CBC-4870-9095-E0F79117F658}"/>
    <pc:docChg chg="undo custSel addSld delSld modSld sldOrd">
      <pc:chgData name="Sidonie Bellot" userId="f041fed5-3b29-4fbe-b39f-1eb3a2a2735c" providerId="ADAL" clId="{899A7B9C-3CBC-4870-9095-E0F79117F658}" dt="2024-02-26T15:56:23.563" v="124"/>
      <pc:docMkLst>
        <pc:docMk/>
      </pc:docMkLst>
      <pc:sldChg chg="add ord setBg">
        <pc:chgData name="Sidonie Bellot" userId="f041fed5-3b29-4fbe-b39f-1eb3a2a2735c" providerId="ADAL" clId="{899A7B9C-3CBC-4870-9095-E0F79117F658}" dt="2024-02-26T15:52:14.348" v="116"/>
        <pc:sldMkLst>
          <pc:docMk/>
          <pc:sldMk cId="2915216154" sldId="295"/>
        </pc:sldMkLst>
      </pc:sldChg>
      <pc:sldChg chg="ord">
        <pc:chgData name="Sidonie Bellot" userId="f041fed5-3b29-4fbe-b39f-1eb3a2a2735c" providerId="ADAL" clId="{899A7B9C-3CBC-4870-9095-E0F79117F658}" dt="2024-02-26T15:55:08.687" v="118"/>
        <pc:sldMkLst>
          <pc:docMk/>
          <pc:sldMk cId="906979986" sldId="299"/>
        </pc:sldMkLst>
      </pc:sldChg>
      <pc:sldChg chg="modSp mod">
        <pc:chgData name="Sidonie Bellot" userId="f041fed5-3b29-4fbe-b39f-1eb3a2a2735c" providerId="ADAL" clId="{899A7B9C-3CBC-4870-9095-E0F79117F658}" dt="2024-02-26T15:45:21.647" v="13" actId="20577"/>
        <pc:sldMkLst>
          <pc:docMk/>
          <pc:sldMk cId="2364853946" sldId="467"/>
        </pc:sldMkLst>
        <pc:spChg chg="mod">
          <ac:chgData name="Sidonie Bellot" userId="f041fed5-3b29-4fbe-b39f-1eb3a2a2735c" providerId="ADAL" clId="{899A7B9C-3CBC-4870-9095-E0F79117F658}" dt="2024-02-26T15:45:21.647" v="13" actId="20577"/>
          <ac:spMkLst>
            <pc:docMk/>
            <pc:sldMk cId="2364853946" sldId="467"/>
            <ac:spMk id="5" creationId="{34F35DC5-E78E-0E4E-8FB1-7DEDE9577C7F}"/>
          </ac:spMkLst>
        </pc:spChg>
      </pc:sldChg>
      <pc:sldChg chg="add ord setBg">
        <pc:chgData name="Sidonie Bellot" userId="f041fed5-3b29-4fbe-b39f-1eb3a2a2735c" providerId="ADAL" clId="{899A7B9C-3CBC-4870-9095-E0F79117F658}" dt="2024-02-26T15:52:14.348" v="116"/>
        <pc:sldMkLst>
          <pc:docMk/>
          <pc:sldMk cId="3509135422" sldId="500"/>
        </pc:sldMkLst>
      </pc:sldChg>
      <pc:sldChg chg="modSp mod">
        <pc:chgData name="Sidonie Bellot" userId="f041fed5-3b29-4fbe-b39f-1eb3a2a2735c" providerId="ADAL" clId="{899A7B9C-3CBC-4870-9095-E0F79117F658}" dt="2024-02-26T15:48:29.207" v="34" actId="313"/>
        <pc:sldMkLst>
          <pc:docMk/>
          <pc:sldMk cId="106657099" sldId="502"/>
        </pc:sldMkLst>
        <pc:spChg chg="mod">
          <ac:chgData name="Sidonie Bellot" userId="f041fed5-3b29-4fbe-b39f-1eb3a2a2735c" providerId="ADAL" clId="{899A7B9C-3CBC-4870-9095-E0F79117F658}" dt="2024-02-26T15:48:01.219" v="25" actId="6549"/>
          <ac:spMkLst>
            <pc:docMk/>
            <pc:sldMk cId="106657099" sldId="502"/>
            <ac:spMk id="2" creationId="{B78B5F80-6B08-0513-28BE-DAE7C89E644F}"/>
          </ac:spMkLst>
        </pc:spChg>
        <pc:spChg chg="mod">
          <ac:chgData name="Sidonie Bellot" userId="f041fed5-3b29-4fbe-b39f-1eb3a2a2735c" providerId="ADAL" clId="{899A7B9C-3CBC-4870-9095-E0F79117F658}" dt="2024-02-26T15:48:29.207" v="34" actId="313"/>
          <ac:spMkLst>
            <pc:docMk/>
            <pc:sldMk cId="106657099" sldId="502"/>
            <ac:spMk id="5" creationId="{4BB0FA97-09E3-6B08-4DEB-FDFD9D1392FC}"/>
          </ac:spMkLst>
        </pc:spChg>
      </pc:sldChg>
      <pc:sldChg chg="ord">
        <pc:chgData name="Sidonie Bellot" userId="f041fed5-3b29-4fbe-b39f-1eb3a2a2735c" providerId="ADAL" clId="{899A7B9C-3CBC-4870-9095-E0F79117F658}" dt="2024-02-26T15:56:05.366" v="122"/>
        <pc:sldMkLst>
          <pc:docMk/>
          <pc:sldMk cId="3926791224" sldId="575"/>
        </pc:sldMkLst>
      </pc:sldChg>
      <pc:sldChg chg="modSp mod ord">
        <pc:chgData name="Sidonie Bellot" userId="f041fed5-3b29-4fbe-b39f-1eb3a2a2735c" providerId="ADAL" clId="{899A7B9C-3CBC-4870-9095-E0F79117F658}" dt="2024-02-26T15:49:02.507" v="45" actId="20577"/>
        <pc:sldMkLst>
          <pc:docMk/>
          <pc:sldMk cId="510511230" sldId="580"/>
        </pc:sldMkLst>
        <pc:spChg chg="mod">
          <ac:chgData name="Sidonie Bellot" userId="f041fed5-3b29-4fbe-b39f-1eb3a2a2735c" providerId="ADAL" clId="{899A7B9C-3CBC-4870-9095-E0F79117F658}" dt="2024-02-26T15:49:02.507" v="45" actId="20577"/>
          <ac:spMkLst>
            <pc:docMk/>
            <pc:sldMk cId="510511230" sldId="580"/>
            <ac:spMk id="3" creationId="{25D581A3-543D-6AFE-C864-A7562F283A0D}"/>
          </ac:spMkLst>
        </pc:spChg>
      </pc:sldChg>
      <pc:sldChg chg="modSp mod">
        <pc:chgData name="Sidonie Bellot" userId="f041fed5-3b29-4fbe-b39f-1eb3a2a2735c" providerId="ADAL" clId="{899A7B9C-3CBC-4870-9095-E0F79117F658}" dt="2024-02-26T15:48:47.018" v="39" actId="20577"/>
        <pc:sldMkLst>
          <pc:docMk/>
          <pc:sldMk cId="555753709" sldId="581"/>
        </pc:sldMkLst>
        <pc:spChg chg="mod">
          <ac:chgData name="Sidonie Bellot" userId="f041fed5-3b29-4fbe-b39f-1eb3a2a2735c" providerId="ADAL" clId="{899A7B9C-3CBC-4870-9095-E0F79117F658}" dt="2024-02-26T15:48:47.018" v="39" actId="20577"/>
          <ac:spMkLst>
            <pc:docMk/>
            <pc:sldMk cId="555753709" sldId="581"/>
            <ac:spMk id="2" creationId="{B78B5F80-6B08-0513-28BE-DAE7C89E644F}"/>
          </ac:spMkLst>
        </pc:spChg>
        <pc:spChg chg="mod">
          <ac:chgData name="Sidonie Bellot" userId="f041fed5-3b29-4fbe-b39f-1eb3a2a2735c" providerId="ADAL" clId="{899A7B9C-3CBC-4870-9095-E0F79117F658}" dt="2024-02-26T15:48:34.191" v="38" actId="313"/>
          <ac:spMkLst>
            <pc:docMk/>
            <pc:sldMk cId="555753709" sldId="581"/>
            <ac:spMk id="5" creationId="{4BB0FA97-09E3-6B08-4DEB-FDFD9D1392FC}"/>
          </ac:spMkLst>
        </pc:spChg>
      </pc:sldChg>
      <pc:sldChg chg="modSp add mod setBg">
        <pc:chgData name="Sidonie Bellot" userId="f041fed5-3b29-4fbe-b39f-1eb3a2a2735c" providerId="ADAL" clId="{899A7B9C-3CBC-4870-9095-E0F79117F658}" dt="2024-02-26T15:51:05.289" v="114" actId="313"/>
        <pc:sldMkLst>
          <pc:docMk/>
          <pc:sldMk cId="2883510332" sldId="582"/>
        </pc:sldMkLst>
        <pc:spChg chg="mod">
          <ac:chgData name="Sidonie Bellot" userId="f041fed5-3b29-4fbe-b39f-1eb3a2a2735c" providerId="ADAL" clId="{899A7B9C-3CBC-4870-9095-E0F79117F658}" dt="2024-02-26T15:49:28.341" v="56" actId="20577"/>
          <ac:spMkLst>
            <pc:docMk/>
            <pc:sldMk cId="2883510332" sldId="582"/>
            <ac:spMk id="2" creationId="{0A1A72FC-2363-4820-2D21-071A884639E2}"/>
          </ac:spMkLst>
        </pc:spChg>
        <pc:spChg chg="mod">
          <ac:chgData name="Sidonie Bellot" userId="f041fed5-3b29-4fbe-b39f-1eb3a2a2735c" providerId="ADAL" clId="{899A7B9C-3CBC-4870-9095-E0F79117F658}" dt="2024-02-26T15:51:05.289" v="114" actId="313"/>
          <ac:spMkLst>
            <pc:docMk/>
            <pc:sldMk cId="2883510332" sldId="582"/>
            <ac:spMk id="5" creationId="{35374611-B155-77BE-0B60-E64724AA2A24}"/>
          </ac:spMkLst>
        </pc:spChg>
      </pc:sldChg>
      <pc:sldChg chg="add del setBg">
        <pc:chgData name="Sidonie Bellot" userId="f041fed5-3b29-4fbe-b39f-1eb3a2a2735c" providerId="ADAL" clId="{899A7B9C-3CBC-4870-9095-E0F79117F658}" dt="2024-02-26T15:44:29.456" v="4" actId="47"/>
        <pc:sldMkLst>
          <pc:docMk/>
          <pc:sldMk cId="3090159200" sldId="582"/>
        </pc:sldMkLst>
      </pc:sldChg>
      <pc:sldChg chg="modSp add mod setBg">
        <pc:chgData name="Sidonie Bellot" userId="f041fed5-3b29-4fbe-b39f-1eb3a2a2735c" providerId="ADAL" clId="{899A7B9C-3CBC-4870-9095-E0F79117F658}" dt="2024-02-26T15:50:59.506" v="110" actId="313"/>
        <pc:sldMkLst>
          <pc:docMk/>
          <pc:sldMk cId="3610396164" sldId="583"/>
        </pc:sldMkLst>
        <pc:spChg chg="mod">
          <ac:chgData name="Sidonie Bellot" userId="f041fed5-3b29-4fbe-b39f-1eb3a2a2735c" providerId="ADAL" clId="{899A7B9C-3CBC-4870-9095-E0F79117F658}" dt="2024-02-26T15:49:47.556" v="69" actId="6549"/>
          <ac:spMkLst>
            <pc:docMk/>
            <pc:sldMk cId="3610396164" sldId="583"/>
            <ac:spMk id="2" creationId="{E9F1CAA3-A164-DAAD-BD07-67332F76FAFE}"/>
          </ac:spMkLst>
        </pc:spChg>
        <pc:spChg chg="mod">
          <ac:chgData name="Sidonie Bellot" userId="f041fed5-3b29-4fbe-b39f-1eb3a2a2735c" providerId="ADAL" clId="{899A7B9C-3CBC-4870-9095-E0F79117F658}" dt="2024-02-26T15:50:59.506" v="110" actId="313"/>
          <ac:spMkLst>
            <pc:docMk/>
            <pc:sldMk cId="3610396164" sldId="583"/>
            <ac:spMk id="5" creationId="{9092A08C-07B8-0E90-79F0-D9BB1305A95B}"/>
          </ac:spMkLst>
        </pc:spChg>
      </pc:sldChg>
      <pc:sldChg chg="modSp add mod setBg">
        <pc:chgData name="Sidonie Bellot" userId="f041fed5-3b29-4fbe-b39f-1eb3a2a2735c" providerId="ADAL" clId="{899A7B9C-3CBC-4870-9095-E0F79117F658}" dt="2024-02-26T15:50:51.678" v="106" actId="313"/>
        <pc:sldMkLst>
          <pc:docMk/>
          <pc:sldMk cId="2529284189" sldId="584"/>
        </pc:sldMkLst>
        <pc:spChg chg="mod">
          <ac:chgData name="Sidonie Bellot" userId="f041fed5-3b29-4fbe-b39f-1eb3a2a2735c" providerId="ADAL" clId="{899A7B9C-3CBC-4870-9095-E0F79117F658}" dt="2024-02-26T15:50:15.761" v="83" actId="20577"/>
          <ac:spMkLst>
            <pc:docMk/>
            <pc:sldMk cId="2529284189" sldId="584"/>
            <ac:spMk id="2" creationId="{DB8B2B8B-3CEB-9223-D8D5-42638C1492BB}"/>
          </ac:spMkLst>
        </pc:spChg>
        <pc:spChg chg="mod">
          <ac:chgData name="Sidonie Bellot" userId="f041fed5-3b29-4fbe-b39f-1eb3a2a2735c" providerId="ADAL" clId="{899A7B9C-3CBC-4870-9095-E0F79117F658}" dt="2024-02-26T15:50:51.678" v="106" actId="313"/>
          <ac:spMkLst>
            <pc:docMk/>
            <pc:sldMk cId="2529284189" sldId="584"/>
            <ac:spMk id="5" creationId="{CD6E32F9-2731-4A20-F4FF-087F523387FC}"/>
          </ac:spMkLst>
        </pc:spChg>
      </pc:sldChg>
      <pc:sldChg chg="modSp add mod setBg">
        <pc:chgData name="Sidonie Bellot" userId="f041fed5-3b29-4fbe-b39f-1eb3a2a2735c" providerId="ADAL" clId="{899A7B9C-3CBC-4870-9095-E0F79117F658}" dt="2024-02-26T15:50:38.449" v="102" actId="20577"/>
        <pc:sldMkLst>
          <pc:docMk/>
          <pc:sldMk cId="893986721" sldId="585"/>
        </pc:sldMkLst>
        <pc:spChg chg="mod">
          <ac:chgData name="Sidonie Bellot" userId="f041fed5-3b29-4fbe-b39f-1eb3a2a2735c" providerId="ADAL" clId="{899A7B9C-3CBC-4870-9095-E0F79117F658}" dt="2024-02-26T15:50:38.449" v="102" actId="20577"/>
          <ac:spMkLst>
            <pc:docMk/>
            <pc:sldMk cId="893986721" sldId="585"/>
            <ac:spMk id="2" creationId="{9797C183-7E6C-927A-5F83-D9C1C3869728}"/>
          </ac:spMkLst>
        </pc:spChg>
        <pc:spChg chg="mod">
          <ac:chgData name="Sidonie Bellot" userId="f041fed5-3b29-4fbe-b39f-1eb3a2a2735c" providerId="ADAL" clId="{899A7B9C-3CBC-4870-9095-E0F79117F658}" dt="2024-02-26T15:50:29.375" v="99" actId="6549"/>
          <ac:spMkLst>
            <pc:docMk/>
            <pc:sldMk cId="893986721" sldId="585"/>
            <ac:spMk id="5" creationId="{AB727CA4-1355-233D-749C-9BFA9CFE2251}"/>
          </ac:spMkLst>
        </pc:spChg>
      </pc:sldChg>
      <pc:sldChg chg="add setBg">
        <pc:chgData name="Sidonie Bellot" userId="f041fed5-3b29-4fbe-b39f-1eb3a2a2735c" providerId="ADAL" clId="{899A7B9C-3CBC-4870-9095-E0F79117F658}" dt="2024-02-26T15:56:23.563" v="124"/>
        <pc:sldMkLst>
          <pc:docMk/>
          <pc:sldMk cId="3742998087" sldId="58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D6BA-B88C-908D-D223-FBC4911E3BA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9292573-FEF2-2BFC-BC4C-ECE1CE3A79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BCC6632-2B49-3FBB-F01E-9DF47EA6E3A0}"/>
              </a:ext>
            </a:extLst>
          </p:cNvPr>
          <p:cNvSpPr>
            <a:spLocks noGrp="1"/>
          </p:cNvSpPr>
          <p:nvPr>
            <p:ph type="dt" sz="half" idx="10"/>
          </p:nvPr>
        </p:nvSpPr>
        <p:spPr/>
        <p:txBody>
          <a:bodyPr/>
          <a:lstStyle/>
          <a:p>
            <a:fld id="{BB6752E3-58DD-4A63-A214-F4151D889295}" type="datetimeFigureOut">
              <a:rPr lang="en-GB" smtClean="0"/>
              <a:t>28/02/2024</a:t>
            </a:fld>
            <a:endParaRPr lang="en-GB"/>
          </a:p>
        </p:txBody>
      </p:sp>
      <p:sp>
        <p:nvSpPr>
          <p:cNvPr id="5" name="Footer Placeholder 4">
            <a:extLst>
              <a:ext uri="{FF2B5EF4-FFF2-40B4-BE49-F238E27FC236}">
                <a16:creationId xmlns:a16="http://schemas.microsoft.com/office/drawing/2014/main" id="{EE1925EC-0701-381F-F9CF-326EA921CF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C131F5-EE2B-0A87-32FD-84968943E0AC}"/>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658520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43FB-E9C2-432B-3A12-872546818F0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DADE8F1-9755-E244-96FE-33E5402C86E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8385B9A-465B-AFCB-2A4A-D61ACFE2E5DE}"/>
              </a:ext>
            </a:extLst>
          </p:cNvPr>
          <p:cNvSpPr>
            <a:spLocks noGrp="1"/>
          </p:cNvSpPr>
          <p:nvPr>
            <p:ph type="dt" sz="half" idx="10"/>
          </p:nvPr>
        </p:nvSpPr>
        <p:spPr/>
        <p:txBody>
          <a:bodyPr/>
          <a:lstStyle/>
          <a:p>
            <a:fld id="{BB6752E3-58DD-4A63-A214-F4151D889295}" type="datetimeFigureOut">
              <a:rPr lang="en-GB" smtClean="0"/>
              <a:t>28/02/2024</a:t>
            </a:fld>
            <a:endParaRPr lang="en-GB"/>
          </a:p>
        </p:txBody>
      </p:sp>
      <p:sp>
        <p:nvSpPr>
          <p:cNvPr id="5" name="Footer Placeholder 4">
            <a:extLst>
              <a:ext uri="{FF2B5EF4-FFF2-40B4-BE49-F238E27FC236}">
                <a16:creationId xmlns:a16="http://schemas.microsoft.com/office/drawing/2014/main" id="{AA77CE22-8C91-B042-1E89-D54F6C5025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B67A66-0B40-CECF-DE04-9B38BD9C96CC}"/>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163457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419FF7-0117-B28D-DB00-E58F810C264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12B6FA01-821D-59DE-D30B-DDDBDCC0EBE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35CBC16-6158-D23A-C85B-02A925F5AC91}"/>
              </a:ext>
            </a:extLst>
          </p:cNvPr>
          <p:cNvSpPr>
            <a:spLocks noGrp="1"/>
          </p:cNvSpPr>
          <p:nvPr>
            <p:ph type="dt" sz="half" idx="10"/>
          </p:nvPr>
        </p:nvSpPr>
        <p:spPr/>
        <p:txBody>
          <a:bodyPr/>
          <a:lstStyle/>
          <a:p>
            <a:fld id="{BB6752E3-58DD-4A63-A214-F4151D889295}" type="datetimeFigureOut">
              <a:rPr lang="en-GB" smtClean="0"/>
              <a:t>28/02/2024</a:t>
            </a:fld>
            <a:endParaRPr lang="en-GB"/>
          </a:p>
        </p:txBody>
      </p:sp>
      <p:sp>
        <p:nvSpPr>
          <p:cNvPr id="5" name="Footer Placeholder 4">
            <a:extLst>
              <a:ext uri="{FF2B5EF4-FFF2-40B4-BE49-F238E27FC236}">
                <a16:creationId xmlns:a16="http://schemas.microsoft.com/office/drawing/2014/main" id="{FF1552A3-68CA-6DBC-166C-866EC6CDBC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865136-8D83-2ACD-4786-3304A2FE9D1F}"/>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4153865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CFC2A-E372-3352-3833-1E27FE2AC4C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FF5C246-3F09-E245-238A-74D43A31762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4F97BFE-3845-FE45-E0A1-876A85A39F57}"/>
              </a:ext>
            </a:extLst>
          </p:cNvPr>
          <p:cNvSpPr>
            <a:spLocks noGrp="1"/>
          </p:cNvSpPr>
          <p:nvPr>
            <p:ph type="dt" sz="half" idx="10"/>
          </p:nvPr>
        </p:nvSpPr>
        <p:spPr/>
        <p:txBody>
          <a:bodyPr/>
          <a:lstStyle/>
          <a:p>
            <a:fld id="{BB6752E3-58DD-4A63-A214-F4151D889295}" type="datetimeFigureOut">
              <a:rPr lang="en-GB" smtClean="0"/>
              <a:t>28/02/2024</a:t>
            </a:fld>
            <a:endParaRPr lang="en-GB"/>
          </a:p>
        </p:txBody>
      </p:sp>
      <p:sp>
        <p:nvSpPr>
          <p:cNvPr id="5" name="Footer Placeholder 4">
            <a:extLst>
              <a:ext uri="{FF2B5EF4-FFF2-40B4-BE49-F238E27FC236}">
                <a16:creationId xmlns:a16="http://schemas.microsoft.com/office/drawing/2014/main" id="{710B636B-D9C2-BA4B-61FB-53CEEB705B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0D6F01-7582-E216-4DE9-884192661761}"/>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3057480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60A8-9ED7-9035-9E2D-4DB9CA8DC94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3F23F05-9E43-6FF8-57D6-7A7F9EA98A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7B54665-E933-E97B-8442-C27B05CBDF80}"/>
              </a:ext>
            </a:extLst>
          </p:cNvPr>
          <p:cNvSpPr>
            <a:spLocks noGrp="1"/>
          </p:cNvSpPr>
          <p:nvPr>
            <p:ph type="dt" sz="half" idx="10"/>
          </p:nvPr>
        </p:nvSpPr>
        <p:spPr/>
        <p:txBody>
          <a:bodyPr/>
          <a:lstStyle/>
          <a:p>
            <a:fld id="{BB6752E3-58DD-4A63-A214-F4151D889295}" type="datetimeFigureOut">
              <a:rPr lang="en-GB" smtClean="0"/>
              <a:t>28/02/2024</a:t>
            </a:fld>
            <a:endParaRPr lang="en-GB"/>
          </a:p>
        </p:txBody>
      </p:sp>
      <p:sp>
        <p:nvSpPr>
          <p:cNvPr id="5" name="Footer Placeholder 4">
            <a:extLst>
              <a:ext uri="{FF2B5EF4-FFF2-40B4-BE49-F238E27FC236}">
                <a16:creationId xmlns:a16="http://schemas.microsoft.com/office/drawing/2014/main" id="{8D6C49BE-B149-763A-3D3D-8AC4908215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C44342-EAC3-BD0A-4E56-42216851758F}"/>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350482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A6A3C-358C-CD43-1372-2D6C46C1054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2EEFFB7-B953-5BBB-D0CF-12AFE3C574A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E7208F7-6DE9-A871-4120-C13DF0F13C8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15F5939-10F2-E227-5AFC-F58811CA50F8}"/>
              </a:ext>
            </a:extLst>
          </p:cNvPr>
          <p:cNvSpPr>
            <a:spLocks noGrp="1"/>
          </p:cNvSpPr>
          <p:nvPr>
            <p:ph type="dt" sz="half" idx="10"/>
          </p:nvPr>
        </p:nvSpPr>
        <p:spPr/>
        <p:txBody>
          <a:bodyPr/>
          <a:lstStyle/>
          <a:p>
            <a:fld id="{BB6752E3-58DD-4A63-A214-F4151D889295}" type="datetimeFigureOut">
              <a:rPr lang="en-GB" smtClean="0"/>
              <a:t>28/02/2024</a:t>
            </a:fld>
            <a:endParaRPr lang="en-GB"/>
          </a:p>
        </p:txBody>
      </p:sp>
      <p:sp>
        <p:nvSpPr>
          <p:cNvPr id="6" name="Footer Placeholder 5">
            <a:extLst>
              <a:ext uri="{FF2B5EF4-FFF2-40B4-BE49-F238E27FC236}">
                <a16:creationId xmlns:a16="http://schemas.microsoft.com/office/drawing/2014/main" id="{FB7AC76B-AF7F-B392-03F3-94804370B6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63ACCF6-73A9-DAFF-0356-8E7559932CAE}"/>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172702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5AC8-F912-6EF8-CA8A-EA906D5CC6E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88807CD-8F8D-8B4B-DFF0-913F77BDC0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51BC72-4073-F4CA-4E58-9DFBABEDCC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33734BC-6C8C-2D8A-E657-FDC68F5C10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589615C-3B6A-9567-5AA3-7CE6975F3FC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8FADE536-E77F-34AB-730B-B95349440EB8}"/>
              </a:ext>
            </a:extLst>
          </p:cNvPr>
          <p:cNvSpPr>
            <a:spLocks noGrp="1"/>
          </p:cNvSpPr>
          <p:nvPr>
            <p:ph type="dt" sz="half" idx="10"/>
          </p:nvPr>
        </p:nvSpPr>
        <p:spPr/>
        <p:txBody>
          <a:bodyPr/>
          <a:lstStyle/>
          <a:p>
            <a:fld id="{BB6752E3-58DD-4A63-A214-F4151D889295}" type="datetimeFigureOut">
              <a:rPr lang="en-GB" smtClean="0"/>
              <a:t>28/02/2024</a:t>
            </a:fld>
            <a:endParaRPr lang="en-GB"/>
          </a:p>
        </p:txBody>
      </p:sp>
      <p:sp>
        <p:nvSpPr>
          <p:cNvPr id="8" name="Footer Placeholder 7">
            <a:extLst>
              <a:ext uri="{FF2B5EF4-FFF2-40B4-BE49-F238E27FC236}">
                <a16:creationId xmlns:a16="http://schemas.microsoft.com/office/drawing/2014/main" id="{7CEAD6F2-26E5-BE6E-38E8-4E49FA3B89B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A0F517A-D6B7-E579-5AB4-02E9D088C003}"/>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2206448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D2F1-6AEE-61A3-7E1F-1BFAA1F0E860}"/>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B022388-324C-43AA-FD34-51A48D19BBB7}"/>
              </a:ext>
            </a:extLst>
          </p:cNvPr>
          <p:cNvSpPr>
            <a:spLocks noGrp="1"/>
          </p:cNvSpPr>
          <p:nvPr>
            <p:ph type="dt" sz="half" idx="10"/>
          </p:nvPr>
        </p:nvSpPr>
        <p:spPr/>
        <p:txBody>
          <a:bodyPr/>
          <a:lstStyle/>
          <a:p>
            <a:fld id="{BB6752E3-58DD-4A63-A214-F4151D889295}" type="datetimeFigureOut">
              <a:rPr lang="en-GB" smtClean="0"/>
              <a:t>28/02/2024</a:t>
            </a:fld>
            <a:endParaRPr lang="en-GB"/>
          </a:p>
        </p:txBody>
      </p:sp>
      <p:sp>
        <p:nvSpPr>
          <p:cNvPr id="4" name="Footer Placeholder 3">
            <a:extLst>
              <a:ext uri="{FF2B5EF4-FFF2-40B4-BE49-F238E27FC236}">
                <a16:creationId xmlns:a16="http://schemas.microsoft.com/office/drawing/2014/main" id="{D5EC07CE-DD33-F9BE-B109-CB0F66E2F85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CCD61AA-38C7-3030-49BE-8FF288D1AF6E}"/>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14371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74838-32DC-D68D-A230-EDFC9D702453}"/>
              </a:ext>
            </a:extLst>
          </p:cNvPr>
          <p:cNvSpPr>
            <a:spLocks noGrp="1"/>
          </p:cNvSpPr>
          <p:nvPr>
            <p:ph type="dt" sz="half" idx="10"/>
          </p:nvPr>
        </p:nvSpPr>
        <p:spPr/>
        <p:txBody>
          <a:bodyPr/>
          <a:lstStyle/>
          <a:p>
            <a:fld id="{BB6752E3-58DD-4A63-A214-F4151D889295}" type="datetimeFigureOut">
              <a:rPr lang="en-GB" smtClean="0"/>
              <a:t>28/02/2024</a:t>
            </a:fld>
            <a:endParaRPr lang="en-GB"/>
          </a:p>
        </p:txBody>
      </p:sp>
      <p:sp>
        <p:nvSpPr>
          <p:cNvPr id="3" name="Footer Placeholder 2">
            <a:extLst>
              <a:ext uri="{FF2B5EF4-FFF2-40B4-BE49-F238E27FC236}">
                <a16:creationId xmlns:a16="http://schemas.microsoft.com/office/drawing/2014/main" id="{BF7832C4-BF36-557F-4B48-DD187F42093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7146940-A823-976B-BF47-1C6754B66FAC}"/>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372081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2BF7-6828-957C-D296-09C16DF6AC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F1543F6-D4C8-C624-D187-60A567BBD0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271E186A-C7F5-7EF5-D8A0-EB62253AD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EC89EA-71EE-FC66-167A-EEE910374F7D}"/>
              </a:ext>
            </a:extLst>
          </p:cNvPr>
          <p:cNvSpPr>
            <a:spLocks noGrp="1"/>
          </p:cNvSpPr>
          <p:nvPr>
            <p:ph type="dt" sz="half" idx="10"/>
          </p:nvPr>
        </p:nvSpPr>
        <p:spPr/>
        <p:txBody>
          <a:bodyPr/>
          <a:lstStyle/>
          <a:p>
            <a:fld id="{BB6752E3-58DD-4A63-A214-F4151D889295}" type="datetimeFigureOut">
              <a:rPr lang="en-GB" smtClean="0"/>
              <a:t>28/02/2024</a:t>
            </a:fld>
            <a:endParaRPr lang="en-GB"/>
          </a:p>
        </p:txBody>
      </p:sp>
      <p:sp>
        <p:nvSpPr>
          <p:cNvPr id="6" name="Footer Placeholder 5">
            <a:extLst>
              <a:ext uri="{FF2B5EF4-FFF2-40B4-BE49-F238E27FC236}">
                <a16:creationId xmlns:a16="http://schemas.microsoft.com/office/drawing/2014/main" id="{C7361E6D-A92A-B117-BD04-0DC3969AFB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F00D37-0932-2711-05FF-9DD3AD6B861B}"/>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2942681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BBBD-EB5E-69DF-5EE4-CE4A0F72B2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A124396-4622-22C9-98F0-979A5DB067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27E080B-B567-98DE-A30E-A958CC233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BBD0BE-741B-44B3-EDA5-B7A487A604FB}"/>
              </a:ext>
            </a:extLst>
          </p:cNvPr>
          <p:cNvSpPr>
            <a:spLocks noGrp="1"/>
          </p:cNvSpPr>
          <p:nvPr>
            <p:ph type="dt" sz="half" idx="10"/>
          </p:nvPr>
        </p:nvSpPr>
        <p:spPr/>
        <p:txBody>
          <a:bodyPr/>
          <a:lstStyle/>
          <a:p>
            <a:fld id="{BB6752E3-58DD-4A63-A214-F4151D889295}" type="datetimeFigureOut">
              <a:rPr lang="en-GB" smtClean="0"/>
              <a:t>28/02/2024</a:t>
            </a:fld>
            <a:endParaRPr lang="en-GB"/>
          </a:p>
        </p:txBody>
      </p:sp>
      <p:sp>
        <p:nvSpPr>
          <p:cNvPr id="6" name="Footer Placeholder 5">
            <a:extLst>
              <a:ext uri="{FF2B5EF4-FFF2-40B4-BE49-F238E27FC236}">
                <a16:creationId xmlns:a16="http://schemas.microsoft.com/office/drawing/2014/main" id="{3DF27532-AFFC-7588-4D5E-22263B20C0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A9217D-6C54-FD4F-4BAD-1C48DA2DFD09}"/>
              </a:ext>
            </a:extLst>
          </p:cNvPr>
          <p:cNvSpPr>
            <a:spLocks noGrp="1"/>
          </p:cNvSpPr>
          <p:nvPr>
            <p:ph type="sldNum" sz="quarter" idx="12"/>
          </p:nvPr>
        </p:nvSpPr>
        <p:spPr/>
        <p:txBody>
          <a:bodyPr/>
          <a:lstStyle/>
          <a:p>
            <a:fld id="{EBE8C590-A8DB-412E-96E4-449DAFAFE806}" type="slidenum">
              <a:rPr lang="en-GB" smtClean="0"/>
              <a:t>‹#›</a:t>
            </a:fld>
            <a:endParaRPr lang="en-GB"/>
          </a:p>
        </p:txBody>
      </p:sp>
    </p:spTree>
    <p:extLst>
      <p:ext uri="{BB962C8B-B14F-4D97-AF65-F5344CB8AC3E}">
        <p14:creationId xmlns:p14="http://schemas.microsoft.com/office/powerpoint/2010/main" val="103359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7D75AC-57E2-C7C5-E0E1-0C0A1FFF38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920CAC7-5DC3-939D-724F-8C56CE0F03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BAEDBD1-772D-BF87-3972-5253EC6334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6752E3-58DD-4A63-A214-F4151D889295}" type="datetimeFigureOut">
              <a:rPr lang="en-GB" smtClean="0"/>
              <a:t>28/02/2024</a:t>
            </a:fld>
            <a:endParaRPr lang="en-GB"/>
          </a:p>
        </p:txBody>
      </p:sp>
      <p:sp>
        <p:nvSpPr>
          <p:cNvPr id="5" name="Footer Placeholder 4">
            <a:extLst>
              <a:ext uri="{FF2B5EF4-FFF2-40B4-BE49-F238E27FC236}">
                <a16:creationId xmlns:a16="http://schemas.microsoft.com/office/drawing/2014/main" id="{844FABCC-3480-3956-5C31-E1A8D9BA7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7195BAD-BFF8-FF43-A6F3-683F41011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8C590-A8DB-412E-96E4-449DAFAFE806}" type="slidenum">
              <a:rPr lang="en-GB" smtClean="0"/>
              <a:t>‹#›</a:t>
            </a:fld>
            <a:endParaRPr lang="en-GB"/>
          </a:p>
        </p:txBody>
      </p:sp>
    </p:spTree>
    <p:extLst>
      <p:ext uri="{BB962C8B-B14F-4D97-AF65-F5344CB8AC3E}">
        <p14:creationId xmlns:p14="http://schemas.microsoft.com/office/powerpoint/2010/main" val="2241462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spdx.org/licenses/CC-BY-4.0" TargetMode="Externa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pdx.org/licenses/CC-BY-4.0"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spdx.org/licenses/CC-BY-4.0" TargetMode="Externa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spdx.org/licenses/CC-BY-4.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www.eecs.yorku.ca/course_archive/2-19-20/W/2031M/posts/UnixIntroduction2019.pdf" TargetMode="External"/><Relationship Id="rId2" Type="http://schemas.openxmlformats.org/officeDocument/2006/relationships/hyperlink" Target="http://www.ee.surrey.ac.uk/Teaching/Unix/"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www.ee.surrey.ac.uk/Teaching/Unix/"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spdx.org/licenses/CC-BY-4.0"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spdx.org/licenses/CC-BY-4.0"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hyperlink" Target="https://spdx.org/licenses/CC-BY-4.0"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D2429-C91E-0A85-000C-61C89ABABB2E}"/>
              </a:ext>
            </a:extLst>
          </p:cNvPr>
          <p:cNvSpPr txBox="1"/>
          <p:nvPr/>
        </p:nvSpPr>
        <p:spPr>
          <a:xfrm>
            <a:off x="0" y="379642"/>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Day 2</a:t>
            </a:r>
          </a:p>
        </p:txBody>
      </p:sp>
      <p:sp>
        <p:nvSpPr>
          <p:cNvPr id="2" name="TextBox 1">
            <a:extLst>
              <a:ext uri="{FF2B5EF4-FFF2-40B4-BE49-F238E27FC236}">
                <a16:creationId xmlns:a16="http://schemas.microsoft.com/office/drawing/2014/main" id="{91027571-5FD6-DA2D-B470-54BCA12295DC}"/>
              </a:ext>
            </a:extLst>
          </p:cNvPr>
          <p:cNvSpPr txBox="1"/>
          <p:nvPr/>
        </p:nvSpPr>
        <p:spPr>
          <a:xfrm>
            <a:off x="3137600" y="1911340"/>
            <a:ext cx="5916800" cy="3416320"/>
          </a:xfrm>
          <a:prstGeom prst="rect">
            <a:avLst/>
          </a:prstGeom>
          <a:noFill/>
        </p:spPr>
        <p:txBody>
          <a:bodyPr wrap="square">
            <a:spAutoFit/>
          </a:bodyPr>
          <a:lstStyle/>
          <a:p>
            <a:pPr marL="285750" indent="-285750">
              <a:buFont typeface="Arial" panose="020B0604020202020204" pitchFamily="34" charset="0"/>
              <a:buChar char="•"/>
            </a:pPr>
            <a:r>
              <a:rPr lang="en-GB" sz="2400" dirty="0">
                <a:solidFill>
                  <a:schemeClr val="accent1"/>
                </a:solidFill>
                <a:latin typeface="Arial Nova Light" panose="020B0304020202020204" pitchFamily="34" charset="0"/>
              </a:rPr>
              <a:t>DNA sequencing and coverage</a:t>
            </a:r>
          </a:p>
          <a:p>
            <a:pPr marL="285750" indent="-285750">
              <a:buFont typeface="Arial" panose="020B0604020202020204" pitchFamily="34" charset="0"/>
              <a:buChar char="•"/>
            </a:pPr>
            <a:endParaRPr lang="en-GB" sz="2400" dirty="0">
              <a:solidFill>
                <a:schemeClr val="accent1"/>
              </a:solidFill>
              <a:latin typeface="Arial Nova Light" panose="020B0304020202020204" pitchFamily="34" charset="0"/>
            </a:endParaRPr>
          </a:p>
          <a:p>
            <a:r>
              <a:rPr lang="en-GB" sz="2400" i="1" dirty="0">
                <a:solidFill>
                  <a:schemeClr val="accent2"/>
                </a:solidFill>
                <a:latin typeface="Arial Nova Light" panose="020B0304020202020204" pitchFamily="34" charset="0"/>
              </a:rPr>
              <a:t>Coffee break</a:t>
            </a:r>
          </a:p>
          <a:p>
            <a:pPr marL="285750" indent="-285750">
              <a:buFont typeface="Arial" panose="020B0604020202020204" pitchFamily="34" charset="0"/>
              <a:buChar char="•"/>
            </a:pPr>
            <a:endParaRPr lang="en-GB" sz="2400" dirty="0">
              <a:solidFill>
                <a:schemeClr val="accent1"/>
              </a:solidFill>
              <a:latin typeface="Arial Nova Light" panose="020B0304020202020204" pitchFamily="34" charset="0"/>
            </a:endParaRPr>
          </a:p>
          <a:p>
            <a:pPr marL="285750" indent="-285750">
              <a:buFont typeface="Arial" panose="020B0604020202020204" pitchFamily="34" charset="0"/>
              <a:buChar char="•"/>
            </a:pPr>
            <a:r>
              <a:rPr lang="en-GB" sz="2400" dirty="0">
                <a:solidFill>
                  <a:schemeClr val="accent1"/>
                </a:solidFill>
                <a:latin typeface="Arial Nova Light" panose="020B0304020202020204" pitchFamily="34" charset="0"/>
              </a:rPr>
              <a:t>Illumina sequencing</a:t>
            </a:r>
          </a:p>
          <a:p>
            <a:endParaRPr lang="en-GB" sz="2400" i="1" dirty="0">
              <a:solidFill>
                <a:schemeClr val="accent2"/>
              </a:solidFill>
              <a:latin typeface="Arial Nova Light" panose="020B0304020202020204" pitchFamily="34" charset="0"/>
            </a:endParaRPr>
          </a:p>
          <a:p>
            <a:r>
              <a:rPr lang="en-GB" sz="2400" i="1" dirty="0">
                <a:solidFill>
                  <a:schemeClr val="accent2"/>
                </a:solidFill>
                <a:latin typeface="Arial Nova Light" panose="020B0304020202020204" pitchFamily="34" charset="0"/>
              </a:rPr>
              <a:t>Lunch break</a:t>
            </a:r>
            <a:endParaRPr lang="en-GB" sz="2400" dirty="0">
              <a:solidFill>
                <a:srgbClr val="FFF2CC"/>
              </a:solidFill>
              <a:latin typeface="Arial Nova Light" panose="020B0304020202020204" pitchFamily="34" charset="0"/>
            </a:endParaRPr>
          </a:p>
          <a:p>
            <a:endParaRPr lang="en-GB" sz="2400" dirty="0">
              <a:solidFill>
                <a:schemeClr val="accent1"/>
              </a:solidFill>
              <a:latin typeface="Arial Nova Light" panose="020B0304020202020204" pitchFamily="34" charset="0"/>
            </a:endParaRPr>
          </a:p>
          <a:p>
            <a:pPr marL="285750" indent="-285750">
              <a:buFont typeface="Arial" panose="020B0604020202020204" pitchFamily="34" charset="0"/>
              <a:buChar char="•"/>
            </a:pPr>
            <a:r>
              <a:rPr lang="en-GB" sz="2400" dirty="0">
                <a:solidFill>
                  <a:schemeClr val="accent1"/>
                </a:solidFill>
                <a:latin typeface="Arial Nova Light" panose="020B0304020202020204" pitchFamily="34" charset="0"/>
              </a:rPr>
              <a:t>More Linux</a:t>
            </a:r>
          </a:p>
        </p:txBody>
      </p:sp>
    </p:spTree>
    <p:extLst>
      <p:ext uri="{BB962C8B-B14F-4D97-AF65-F5344CB8AC3E}">
        <p14:creationId xmlns:p14="http://schemas.microsoft.com/office/powerpoint/2010/main" val="1925607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7E28884-5691-A823-3027-CDE42D1A93DB}"/>
              </a:ext>
            </a:extLst>
          </p:cNvPr>
          <p:cNvSpPr/>
          <p:nvPr/>
        </p:nvSpPr>
        <p:spPr>
          <a:xfrm>
            <a:off x="1495426" y="1476375"/>
            <a:ext cx="9144000" cy="486727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7" name="Group 116">
            <a:extLst>
              <a:ext uri="{FF2B5EF4-FFF2-40B4-BE49-F238E27FC236}">
                <a16:creationId xmlns:a16="http://schemas.microsoft.com/office/drawing/2014/main" id="{30D8D68F-2034-ADBA-CACA-45414C7BD652}"/>
              </a:ext>
            </a:extLst>
          </p:cNvPr>
          <p:cNvGrpSpPr/>
          <p:nvPr/>
        </p:nvGrpSpPr>
        <p:grpSpPr>
          <a:xfrm>
            <a:off x="2996365" y="4644888"/>
            <a:ext cx="4141924" cy="525498"/>
            <a:chOff x="3289513" y="4807325"/>
            <a:chExt cx="4141924" cy="525498"/>
          </a:xfrm>
        </p:grpSpPr>
        <p:pic>
          <p:nvPicPr>
            <p:cNvPr id="118" name="Picture 117">
              <a:extLst>
                <a:ext uri="{FF2B5EF4-FFF2-40B4-BE49-F238E27FC236}">
                  <a16:creationId xmlns:a16="http://schemas.microsoft.com/office/drawing/2014/main" id="{7A0115EE-5429-5313-50B1-E34677C1CB25}"/>
                </a:ext>
              </a:extLst>
            </p:cNvPr>
            <p:cNvPicPr>
              <a:picLocks noChangeAspect="1"/>
            </p:cNvPicPr>
            <p:nvPr/>
          </p:nvPicPr>
          <p:blipFill rotWithShape="1">
            <a:blip r:embed="rId2"/>
            <a:srcRect l="50720" t="34582" r="23023" b="58502"/>
            <a:stretch/>
          </p:blipFill>
          <p:spPr>
            <a:xfrm>
              <a:off x="3289513" y="4881966"/>
              <a:ext cx="4141924" cy="409099"/>
            </a:xfrm>
            <a:prstGeom prst="rect">
              <a:avLst/>
            </a:prstGeom>
          </p:spPr>
        </p:pic>
        <p:pic>
          <p:nvPicPr>
            <p:cNvPr id="119" name="Picture 118">
              <a:extLst>
                <a:ext uri="{FF2B5EF4-FFF2-40B4-BE49-F238E27FC236}">
                  <a16:creationId xmlns:a16="http://schemas.microsoft.com/office/drawing/2014/main" id="{B0E377B1-E11B-785E-E7C3-3F5071DCF57A}"/>
                </a:ext>
              </a:extLst>
            </p:cNvPr>
            <p:cNvPicPr>
              <a:picLocks noChangeAspect="1"/>
            </p:cNvPicPr>
            <p:nvPr/>
          </p:nvPicPr>
          <p:blipFill rotWithShape="1">
            <a:blip r:embed="rId2"/>
            <a:srcRect l="62036" t="42870" r="32537" b="48925"/>
            <a:stretch/>
          </p:blipFill>
          <p:spPr>
            <a:xfrm>
              <a:off x="4015970" y="4959940"/>
              <a:ext cx="583838" cy="331051"/>
            </a:xfrm>
            <a:prstGeom prst="rect">
              <a:avLst/>
            </a:prstGeom>
          </p:spPr>
        </p:pic>
        <p:sp>
          <p:nvSpPr>
            <p:cNvPr id="120" name="Rectangle 119">
              <a:extLst>
                <a:ext uri="{FF2B5EF4-FFF2-40B4-BE49-F238E27FC236}">
                  <a16:creationId xmlns:a16="http://schemas.microsoft.com/office/drawing/2014/main" id="{629075C1-01E8-9830-2506-C3446FC111CD}"/>
                </a:ext>
              </a:extLst>
            </p:cNvPr>
            <p:cNvSpPr/>
            <p:nvPr/>
          </p:nvSpPr>
          <p:spPr>
            <a:xfrm>
              <a:off x="4139345" y="4807325"/>
              <a:ext cx="337088" cy="169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89774498-61F0-4CAC-3195-6B8C23E76FCC}"/>
                </a:ext>
              </a:extLst>
            </p:cNvPr>
            <p:cNvSpPr/>
            <p:nvPr/>
          </p:nvSpPr>
          <p:spPr>
            <a:xfrm>
              <a:off x="4190369" y="5119995"/>
              <a:ext cx="262407" cy="18000"/>
            </a:xfrm>
            <a:prstGeom prst="rect">
              <a:avLst/>
            </a:prstGeom>
            <a:solidFill>
              <a:srgbClr val="BABA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A586C471-6507-5C74-63D8-E1EF004F39FD}"/>
                </a:ext>
              </a:extLst>
            </p:cNvPr>
            <p:cNvSpPr/>
            <p:nvPr/>
          </p:nvSpPr>
          <p:spPr>
            <a:xfrm>
              <a:off x="6462544" y="4807325"/>
              <a:ext cx="337088" cy="525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D7A4F7D9-F3F4-3473-C1B3-08BE25E64DBF}"/>
                </a:ext>
              </a:extLst>
            </p:cNvPr>
            <p:cNvSpPr/>
            <p:nvPr/>
          </p:nvSpPr>
          <p:spPr>
            <a:xfrm>
              <a:off x="3638182" y="4937407"/>
              <a:ext cx="2741435" cy="5825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9F099469-AF29-B1D2-86CC-5F3247F6BF92}"/>
                </a:ext>
              </a:extLst>
            </p:cNvPr>
            <p:cNvSpPr/>
            <p:nvPr/>
          </p:nvSpPr>
          <p:spPr>
            <a:xfrm>
              <a:off x="6835050" y="4933805"/>
              <a:ext cx="516783" cy="6185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a:extLst>
              <a:ext uri="{FF2B5EF4-FFF2-40B4-BE49-F238E27FC236}">
                <a16:creationId xmlns:a16="http://schemas.microsoft.com/office/drawing/2014/main" id="{F304442F-C127-DA12-A441-D6DBD41982CB}"/>
              </a:ext>
            </a:extLst>
          </p:cNvPr>
          <p:cNvSpPr txBox="1"/>
          <p:nvPr/>
        </p:nvSpPr>
        <p:spPr>
          <a:xfrm>
            <a:off x="0" y="6642556"/>
            <a:ext cx="6032421" cy="215444"/>
          </a:xfrm>
          <a:prstGeom prst="rect">
            <a:avLst/>
          </a:prstGeom>
          <a:noFill/>
        </p:spPr>
        <p:txBody>
          <a:bodyPr wrap="none" rtlCol="0">
            <a:spAutoFit/>
          </a:bodyPr>
          <a:lstStyle/>
          <a:p>
            <a:r>
              <a:rPr lang="en-GB" sz="800" b="0" i="0" dirty="0">
                <a:solidFill>
                  <a:srgbClr val="FFF2CC"/>
                </a:solidFill>
                <a:effectLst/>
              </a:rPr>
              <a:t>© Adapted from Galaxy Training Network, Cormier, Leroi et al., 2023, licensed under </a:t>
            </a:r>
            <a:r>
              <a:rPr lang="en-GB" sz="800" b="0" i="0" u="none" strike="noStrike" dirty="0">
                <a:solidFill>
                  <a:srgbClr val="FFF2CC"/>
                </a:solidFill>
                <a:effectLst/>
                <a:hlinkClick r:id="rId3">
                  <a:extLst>
                    <a:ext uri="{A12FA001-AC4F-418D-AE19-62706E023703}">
                      <ahyp:hlinkClr xmlns:ahyp="http://schemas.microsoft.com/office/drawing/2018/hyperlinkcolor" val="tx"/>
                    </a:ext>
                  </a:extLst>
                </a:hlinkClick>
              </a:rPr>
              <a:t>Creative Commons Attribution 4.0 International License</a:t>
            </a:r>
            <a:endParaRPr lang="en-GB" sz="800" dirty="0">
              <a:solidFill>
                <a:srgbClr val="FFF2CC"/>
              </a:solidFill>
            </a:endParaRPr>
          </a:p>
        </p:txBody>
      </p:sp>
      <p:pic>
        <p:nvPicPr>
          <p:cNvPr id="25" name="Picture 24">
            <a:extLst>
              <a:ext uri="{FF2B5EF4-FFF2-40B4-BE49-F238E27FC236}">
                <a16:creationId xmlns:a16="http://schemas.microsoft.com/office/drawing/2014/main" id="{530D313B-9601-28DB-703C-AC57E0F9BE3D}"/>
              </a:ext>
            </a:extLst>
          </p:cNvPr>
          <p:cNvPicPr>
            <a:picLocks noChangeAspect="1"/>
          </p:cNvPicPr>
          <p:nvPr/>
        </p:nvPicPr>
        <p:blipFill rotWithShape="1">
          <a:blip r:embed="rId4"/>
          <a:srcRect l="59520" t="40970" r="25602" b="51799"/>
          <a:stretch/>
        </p:blipFill>
        <p:spPr>
          <a:xfrm>
            <a:off x="2266403" y="1647442"/>
            <a:ext cx="4927317" cy="897931"/>
          </a:xfrm>
          <a:prstGeom prst="rect">
            <a:avLst/>
          </a:prstGeom>
        </p:spPr>
      </p:pic>
      <p:cxnSp>
        <p:nvCxnSpPr>
          <p:cNvPr id="41" name="Straight Connector 40">
            <a:extLst>
              <a:ext uri="{FF2B5EF4-FFF2-40B4-BE49-F238E27FC236}">
                <a16:creationId xmlns:a16="http://schemas.microsoft.com/office/drawing/2014/main" id="{1D51BB80-CE91-4815-FCA4-DCE5934D3D69}"/>
              </a:ext>
            </a:extLst>
          </p:cNvPr>
          <p:cNvCxnSpPr/>
          <p:nvPr/>
        </p:nvCxnSpPr>
        <p:spPr>
          <a:xfrm>
            <a:off x="4388437" y="2316861"/>
            <a:ext cx="436729"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172CFDE-792E-EBA7-20B1-D7D1CB5E368E}"/>
              </a:ext>
            </a:extLst>
          </p:cNvPr>
          <p:cNvCxnSpPr>
            <a:cxnSpLocks/>
          </p:cNvCxnSpPr>
          <p:nvPr/>
        </p:nvCxnSpPr>
        <p:spPr>
          <a:xfrm>
            <a:off x="3521804" y="2369177"/>
            <a:ext cx="270681"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CC4447-E74E-C8E7-0CED-27C975D26D2E}"/>
              </a:ext>
            </a:extLst>
          </p:cNvPr>
          <p:cNvCxnSpPr>
            <a:cxnSpLocks/>
          </p:cNvCxnSpPr>
          <p:nvPr/>
        </p:nvCxnSpPr>
        <p:spPr>
          <a:xfrm>
            <a:off x="2996365" y="2271368"/>
            <a:ext cx="423081"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C90AF5-1D8A-8C55-2B85-E6C80B405676}"/>
              </a:ext>
            </a:extLst>
          </p:cNvPr>
          <p:cNvCxnSpPr>
            <a:cxnSpLocks/>
          </p:cNvCxnSpPr>
          <p:nvPr/>
        </p:nvCxnSpPr>
        <p:spPr>
          <a:xfrm>
            <a:off x="5644876" y="2316861"/>
            <a:ext cx="39266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6A29901-D01E-5582-73AA-097E2BF0CED3}"/>
              </a:ext>
            </a:extLst>
          </p:cNvPr>
          <p:cNvCxnSpPr>
            <a:cxnSpLocks/>
          </p:cNvCxnSpPr>
          <p:nvPr/>
        </p:nvCxnSpPr>
        <p:spPr>
          <a:xfrm>
            <a:off x="6294712" y="2223602"/>
            <a:ext cx="250071"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5DFA76D-37AA-EAF2-8E2E-64FD33904CA9}"/>
              </a:ext>
            </a:extLst>
          </p:cNvPr>
          <p:cNvSpPr txBox="1"/>
          <p:nvPr/>
        </p:nvSpPr>
        <p:spPr>
          <a:xfrm>
            <a:off x="2144151" y="382312"/>
            <a:ext cx="6816799" cy="954107"/>
          </a:xfrm>
          <a:prstGeom prst="rect">
            <a:avLst/>
          </a:prstGeom>
          <a:noFill/>
        </p:spPr>
        <p:txBody>
          <a:bodyPr wrap="square" rtlCol="0">
            <a:spAutoFit/>
          </a:bodyPr>
          <a:lstStyle/>
          <a:p>
            <a:r>
              <a:rPr lang="en-GB" sz="2800" dirty="0">
                <a:solidFill>
                  <a:schemeClr val="accent2"/>
                </a:solidFill>
                <a:latin typeface="Arial Nova Light" panose="020B0304020202020204" pitchFamily="34" charset="0"/>
              </a:rPr>
              <a:t>Paired-end sequencing </a:t>
            </a:r>
            <a:r>
              <a:rPr lang="en-GB" sz="2800" dirty="0">
                <a:solidFill>
                  <a:srgbClr val="FFF2CC"/>
                </a:solidFill>
                <a:latin typeface="Arial Nova Light" panose="020B0304020202020204" pitchFamily="34" charset="0"/>
              </a:rPr>
              <a:t>can help solving assemblies of complex regions</a:t>
            </a:r>
          </a:p>
        </p:txBody>
      </p:sp>
      <p:cxnSp>
        <p:nvCxnSpPr>
          <p:cNvPr id="53" name="Straight Connector 52">
            <a:extLst>
              <a:ext uri="{FF2B5EF4-FFF2-40B4-BE49-F238E27FC236}">
                <a16:creationId xmlns:a16="http://schemas.microsoft.com/office/drawing/2014/main" id="{18B18D0B-5161-E91C-0865-43C778CA9DB2}"/>
              </a:ext>
            </a:extLst>
          </p:cNvPr>
          <p:cNvCxnSpPr>
            <a:cxnSpLocks/>
          </p:cNvCxnSpPr>
          <p:nvPr/>
        </p:nvCxnSpPr>
        <p:spPr>
          <a:xfrm>
            <a:off x="7733943" y="2617108"/>
            <a:ext cx="225643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DBB73FA-95BE-F212-12C1-54557F560D38}"/>
              </a:ext>
            </a:extLst>
          </p:cNvPr>
          <p:cNvCxnSpPr>
            <a:cxnSpLocks/>
          </p:cNvCxnSpPr>
          <p:nvPr/>
        </p:nvCxnSpPr>
        <p:spPr>
          <a:xfrm>
            <a:off x="7747591" y="2999414"/>
            <a:ext cx="882934" cy="294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88A26B2-6678-4395-90A9-ABF48872C106}"/>
              </a:ext>
            </a:extLst>
          </p:cNvPr>
          <p:cNvCxnSpPr>
            <a:cxnSpLocks/>
          </p:cNvCxnSpPr>
          <p:nvPr/>
        </p:nvCxnSpPr>
        <p:spPr>
          <a:xfrm flipH="1">
            <a:off x="9107817" y="3002361"/>
            <a:ext cx="882556"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8625FA4-F75B-C170-2E0C-0CCAD0348FB7}"/>
              </a:ext>
            </a:extLst>
          </p:cNvPr>
          <p:cNvSpPr txBox="1"/>
          <p:nvPr/>
        </p:nvSpPr>
        <p:spPr>
          <a:xfrm>
            <a:off x="7669319" y="2976990"/>
            <a:ext cx="1034183" cy="646331"/>
          </a:xfrm>
          <a:prstGeom prst="rect">
            <a:avLst/>
          </a:prstGeom>
          <a:noFill/>
        </p:spPr>
        <p:txBody>
          <a:bodyPr wrap="square" rtlCol="0">
            <a:spAutoFit/>
          </a:bodyPr>
          <a:lstStyle/>
          <a:p>
            <a:r>
              <a:rPr lang="en-GB" sz="1200" b="1" dirty="0">
                <a:solidFill>
                  <a:schemeClr val="tx1">
                    <a:lumMod val="50000"/>
                    <a:lumOff val="50000"/>
                  </a:schemeClr>
                </a:solidFill>
              </a:rPr>
              <a:t>read 1</a:t>
            </a:r>
          </a:p>
          <a:p>
            <a:r>
              <a:rPr lang="en-GB" sz="1200" b="1" dirty="0">
                <a:solidFill>
                  <a:schemeClr val="tx1">
                    <a:lumMod val="50000"/>
                    <a:lumOff val="50000"/>
                  </a:schemeClr>
                </a:solidFill>
              </a:rPr>
              <a:t>forward read</a:t>
            </a:r>
          </a:p>
          <a:p>
            <a:r>
              <a:rPr lang="en-GB" sz="1200" b="1" dirty="0">
                <a:solidFill>
                  <a:schemeClr val="tx1">
                    <a:lumMod val="50000"/>
                    <a:lumOff val="50000"/>
                  </a:schemeClr>
                </a:solidFill>
              </a:rPr>
              <a:t>150 bp</a:t>
            </a:r>
          </a:p>
        </p:txBody>
      </p:sp>
      <p:sp>
        <p:nvSpPr>
          <p:cNvPr id="64" name="TextBox 63">
            <a:extLst>
              <a:ext uri="{FF2B5EF4-FFF2-40B4-BE49-F238E27FC236}">
                <a16:creationId xmlns:a16="http://schemas.microsoft.com/office/drawing/2014/main" id="{3F8398AE-7321-44F8-759F-42FFF661E56D}"/>
              </a:ext>
            </a:extLst>
          </p:cNvPr>
          <p:cNvSpPr txBox="1"/>
          <p:nvPr/>
        </p:nvSpPr>
        <p:spPr>
          <a:xfrm>
            <a:off x="9032002" y="2971272"/>
            <a:ext cx="1034183" cy="646331"/>
          </a:xfrm>
          <a:prstGeom prst="rect">
            <a:avLst/>
          </a:prstGeom>
          <a:noFill/>
        </p:spPr>
        <p:txBody>
          <a:bodyPr wrap="square" rtlCol="0">
            <a:spAutoFit/>
          </a:bodyPr>
          <a:lstStyle/>
          <a:p>
            <a:pPr algn="r"/>
            <a:r>
              <a:rPr lang="en-GB" sz="1200" b="1" dirty="0">
                <a:solidFill>
                  <a:schemeClr val="tx1">
                    <a:lumMod val="50000"/>
                    <a:lumOff val="50000"/>
                  </a:schemeClr>
                </a:solidFill>
              </a:rPr>
              <a:t>read 2</a:t>
            </a:r>
          </a:p>
          <a:p>
            <a:pPr algn="r"/>
            <a:r>
              <a:rPr lang="en-GB" sz="1200" b="1" dirty="0">
                <a:solidFill>
                  <a:schemeClr val="tx1">
                    <a:lumMod val="50000"/>
                    <a:lumOff val="50000"/>
                  </a:schemeClr>
                </a:solidFill>
              </a:rPr>
              <a:t>reverse read</a:t>
            </a:r>
          </a:p>
          <a:p>
            <a:pPr algn="r"/>
            <a:r>
              <a:rPr lang="en-GB" sz="1200" b="1" dirty="0">
                <a:solidFill>
                  <a:schemeClr val="tx1">
                    <a:lumMod val="50000"/>
                    <a:lumOff val="50000"/>
                  </a:schemeClr>
                </a:solidFill>
              </a:rPr>
              <a:t>150 bp</a:t>
            </a:r>
          </a:p>
        </p:txBody>
      </p:sp>
      <p:cxnSp>
        <p:nvCxnSpPr>
          <p:cNvPr id="66" name="Straight Connector 65">
            <a:extLst>
              <a:ext uri="{FF2B5EF4-FFF2-40B4-BE49-F238E27FC236}">
                <a16:creationId xmlns:a16="http://schemas.microsoft.com/office/drawing/2014/main" id="{61FB2942-FDE1-B8DF-F6AD-A9E55AEB55C2}"/>
              </a:ext>
            </a:extLst>
          </p:cNvPr>
          <p:cNvCxnSpPr>
            <a:cxnSpLocks/>
          </p:cNvCxnSpPr>
          <p:nvPr/>
        </p:nvCxnSpPr>
        <p:spPr>
          <a:xfrm>
            <a:off x="8630525" y="3003963"/>
            <a:ext cx="512557"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CE84260-8D72-DED9-9CA9-52272A96A57E}"/>
              </a:ext>
            </a:extLst>
          </p:cNvPr>
          <p:cNvSpPr txBox="1"/>
          <p:nvPr/>
        </p:nvSpPr>
        <p:spPr>
          <a:xfrm>
            <a:off x="7733943" y="2317641"/>
            <a:ext cx="2454015" cy="276999"/>
          </a:xfrm>
          <a:prstGeom prst="rect">
            <a:avLst/>
          </a:prstGeom>
          <a:noFill/>
        </p:spPr>
        <p:txBody>
          <a:bodyPr wrap="square" rtlCol="0">
            <a:spAutoFit/>
          </a:bodyPr>
          <a:lstStyle/>
          <a:p>
            <a:r>
              <a:rPr lang="en-GB" sz="1200" b="1" dirty="0">
                <a:solidFill>
                  <a:schemeClr val="tx1">
                    <a:lumMod val="50000"/>
                    <a:lumOff val="50000"/>
                  </a:schemeClr>
                </a:solidFill>
              </a:rPr>
              <a:t>DNA fragment being sequenced</a:t>
            </a:r>
          </a:p>
        </p:txBody>
      </p:sp>
      <p:sp>
        <p:nvSpPr>
          <p:cNvPr id="69" name="TextBox 68">
            <a:extLst>
              <a:ext uri="{FF2B5EF4-FFF2-40B4-BE49-F238E27FC236}">
                <a16:creationId xmlns:a16="http://schemas.microsoft.com/office/drawing/2014/main" id="{1680847D-CF2F-1560-B844-B25B084C02E4}"/>
              </a:ext>
            </a:extLst>
          </p:cNvPr>
          <p:cNvSpPr txBox="1"/>
          <p:nvPr/>
        </p:nvSpPr>
        <p:spPr>
          <a:xfrm>
            <a:off x="3120414" y="2943139"/>
            <a:ext cx="4325114" cy="1384995"/>
          </a:xfrm>
          <a:prstGeom prst="rect">
            <a:avLst/>
          </a:prstGeom>
          <a:noFill/>
        </p:spPr>
        <p:txBody>
          <a:bodyPr wrap="square" rtlCol="0">
            <a:spAutoFit/>
          </a:bodyPr>
          <a:lstStyle/>
          <a:p>
            <a:r>
              <a:rPr lang="en-GB" sz="1200" dirty="0"/>
              <a:t>We know that </a:t>
            </a:r>
            <a:r>
              <a:rPr lang="en-GB" sz="1200" b="1" dirty="0">
                <a:solidFill>
                  <a:schemeClr val="accent2"/>
                </a:solidFill>
              </a:rPr>
              <a:t>read 1 </a:t>
            </a:r>
            <a:r>
              <a:rPr lang="en-GB" sz="1200" dirty="0"/>
              <a:t>and </a:t>
            </a:r>
            <a:r>
              <a:rPr lang="en-GB" sz="1200" b="1" dirty="0"/>
              <a:t>read 2</a:t>
            </a:r>
            <a:r>
              <a:rPr lang="en-GB" sz="1200" b="1" dirty="0">
                <a:solidFill>
                  <a:schemeClr val="accent2"/>
                </a:solidFill>
              </a:rPr>
              <a:t> </a:t>
            </a:r>
            <a:r>
              <a:rPr lang="en-GB" sz="1200" dirty="0"/>
              <a:t>come from </a:t>
            </a:r>
            <a:r>
              <a:rPr lang="en-GB" sz="1200" b="1" dirty="0">
                <a:solidFill>
                  <a:schemeClr val="tx1">
                    <a:lumMod val="50000"/>
                    <a:lumOff val="50000"/>
                  </a:schemeClr>
                </a:solidFill>
              </a:rPr>
              <a:t>a same DNA fragment</a:t>
            </a:r>
          </a:p>
          <a:p>
            <a:r>
              <a:rPr lang="en-GB" sz="1200" dirty="0"/>
              <a:t>And we know the average length of the DNA fragments</a:t>
            </a:r>
          </a:p>
          <a:p>
            <a:endParaRPr lang="en-GB" sz="1200" dirty="0"/>
          </a:p>
          <a:p>
            <a:r>
              <a:rPr lang="en-GB" sz="1200" dirty="0"/>
              <a:t>We know that </a:t>
            </a:r>
            <a:r>
              <a:rPr lang="en-GB" sz="1200" b="1" dirty="0">
                <a:solidFill>
                  <a:schemeClr val="accent1"/>
                </a:solidFill>
              </a:rPr>
              <a:t>the distance between read 1 and read 2</a:t>
            </a:r>
          </a:p>
          <a:p>
            <a:r>
              <a:rPr lang="en-GB" sz="1200" dirty="0"/>
              <a:t>cannot be more than the DNA fragment size:</a:t>
            </a:r>
          </a:p>
          <a:p>
            <a:endParaRPr lang="en-GB" sz="1200" dirty="0"/>
          </a:p>
          <a:p>
            <a:r>
              <a:rPr lang="en-GB" sz="1200" dirty="0"/>
              <a:t>Read 1 and read 2 cannot be more than ~500 bp apart</a:t>
            </a:r>
          </a:p>
        </p:txBody>
      </p:sp>
      <p:cxnSp>
        <p:nvCxnSpPr>
          <p:cNvPr id="71" name="Straight Arrow Connector 70">
            <a:extLst>
              <a:ext uri="{FF2B5EF4-FFF2-40B4-BE49-F238E27FC236}">
                <a16:creationId xmlns:a16="http://schemas.microsoft.com/office/drawing/2014/main" id="{56BA716C-33C4-9A74-F840-7CC25C93DAAB}"/>
              </a:ext>
            </a:extLst>
          </p:cNvPr>
          <p:cNvCxnSpPr>
            <a:cxnSpLocks/>
          </p:cNvCxnSpPr>
          <p:nvPr/>
        </p:nvCxnSpPr>
        <p:spPr>
          <a:xfrm flipV="1">
            <a:off x="6571926" y="2263254"/>
            <a:ext cx="15224" cy="437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1BFA7FD-45B3-F94E-79E5-2814EAB0246F}"/>
              </a:ext>
            </a:extLst>
          </p:cNvPr>
          <p:cNvCxnSpPr>
            <a:cxnSpLocks/>
          </p:cNvCxnSpPr>
          <p:nvPr/>
        </p:nvCxnSpPr>
        <p:spPr>
          <a:xfrm flipV="1">
            <a:off x="6210304" y="2263327"/>
            <a:ext cx="0" cy="25728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4C64F9C-A45A-FE7D-349E-FFBC0CC00FF4}"/>
              </a:ext>
            </a:extLst>
          </p:cNvPr>
          <p:cNvCxnSpPr>
            <a:cxnSpLocks/>
          </p:cNvCxnSpPr>
          <p:nvPr/>
        </p:nvCxnSpPr>
        <p:spPr>
          <a:xfrm flipV="1">
            <a:off x="6837431" y="2627899"/>
            <a:ext cx="804025" cy="37298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BABEAF3-ED0F-3F4E-8D0C-F44405F4CB4A}"/>
              </a:ext>
            </a:extLst>
          </p:cNvPr>
          <p:cNvCxnSpPr/>
          <p:nvPr/>
        </p:nvCxnSpPr>
        <p:spPr>
          <a:xfrm>
            <a:off x="7747591" y="2730841"/>
            <a:ext cx="224278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6701FDB-1B7A-E844-1B5F-7F090359B043}"/>
              </a:ext>
            </a:extLst>
          </p:cNvPr>
          <p:cNvSpPr txBox="1"/>
          <p:nvPr/>
        </p:nvSpPr>
        <p:spPr>
          <a:xfrm>
            <a:off x="8424176" y="2700815"/>
            <a:ext cx="925253" cy="215444"/>
          </a:xfrm>
          <a:prstGeom prst="rect">
            <a:avLst/>
          </a:prstGeom>
          <a:noFill/>
        </p:spPr>
        <p:txBody>
          <a:bodyPr wrap="none" rtlCol="0">
            <a:spAutoFit/>
          </a:bodyPr>
          <a:lstStyle/>
          <a:p>
            <a:r>
              <a:rPr lang="en-GB" sz="800" dirty="0"/>
              <a:t>500 bp in average</a:t>
            </a:r>
          </a:p>
        </p:txBody>
      </p:sp>
      <p:sp>
        <p:nvSpPr>
          <p:cNvPr id="96" name="TextBox 95">
            <a:extLst>
              <a:ext uri="{FF2B5EF4-FFF2-40B4-BE49-F238E27FC236}">
                <a16:creationId xmlns:a16="http://schemas.microsoft.com/office/drawing/2014/main" id="{0988ACEE-59BD-A9BF-D486-278E8B27D1F5}"/>
              </a:ext>
            </a:extLst>
          </p:cNvPr>
          <p:cNvSpPr txBox="1"/>
          <p:nvPr/>
        </p:nvSpPr>
        <p:spPr>
          <a:xfrm>
            <a:off x="6410693" y="5296056"/>
            <a:ext cx="833137" cy="246221"/>
          </a:xfrm>
          <a:prstGeom prst="rect">
            <a:avLst/>
          </a:prstGeom>
          <a:noFill/>
        </p:spPr>
        <p:txBody>
          <a:bodyPr wrap="square">
            <a:spAutoFit/>
          </a:bodyPr>
          <a:lstStyle/>
          <a:p>
            <a:r>
              <a:rPr lang="en-GB" sz="1000" b="1" dirty="0"/>
              <a:t>read 2 </a:t>
            </a:r>
          </a:p>
        </p:txBody>
      </p:sp>
      <p:sp>
        <p:nvSpPr>
          <p:cNvPr id="97" name="TextBox 96">
            <a:extLst>
              <a:ext uri="{FF2B5EF4-FFF2-40B4-BE49-F238E27FC236}">
                <a16:creationId xmlns:a16="http://schemas.microsoft.com/office/drawing/2014/main" id="{703412E9-A4B2-D074-2149-92B8B2A11E53}"/>
              </a:ext>
            </a:extLst>
          </p:cNvPr>
          <p:cNvSpPr txBox="1"/>
          <p:nvPr/>
        </p:nvSpPr>
        <p:spPr>
          <a:xfrm>
            <a:off x="3802488" y="5292681"/>
            <a:ext cx="833137" cy="246221"/>
          </a:xfrm>
          <a:prstGeom prst="rect">
            <a:avLst/>
          </a:prstGeom>
          <a:noFill/>
        </p:spPr>
        <p:txBody>
          <a:bodyPr wrap="square">
            <a:spAutoFit/>
          </a:bodyPr>
          <a:lstStyle/>
          <a:p>
            <a:r>
              <a:rPr lang="en-GB" sz="1000" b="1" dirty="0">
                <a:solidFill>
                  <a:schemeClr val="accent2"/>
                </a:solidFill>
              </a:rPr>
              <a:t>read 1 </a:t>
            </a:r>
          </a:p>
        </p:txBody>
      </p:sp>
      <p:cxnSp>
        <p:nvCxnSpPr>
          <p:cNvPr id="100" name="Straight Arrow Connector 99">
            <a:extLst>
              <a:ext uri="{FF2B5EF4-FFF2-40B4-BE49-F238E27FC236}">
                <a16:creationId xmlns:a16="http://schemas.microsoft.com/office/drawing/2014/main" id="{45ED4CC2-5F44-8D26-58ED-C2C50275A756}"/>
              </a:ext>
            </a:extLst>
          </p:cNvPr>
          <p:cNvCxnSpPr>
            <a:cxnSpLocks/>
          </p:cNvCxnSpPr>
          <p:nvPr/>
        </p:nvCxnSpPr>
        <p:spPr>
          <a:xfrm flipV="1">
            <a:off x="6637227" y="4907637"/>
            <a:ext cx="0" cy="385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698A83A-3F47-8CA8-672E-93937D879BC2}"/>
              </a:ext>
            </a:extLst>
          </p:cNvPr>
          <p:cNvCxnSpPr>
            <a:cxnSpLocks/>
          </p:cNvCxnSpPr>
          <p:nvPr/>
        </p:nvCxnSpPr>
        <p:spPr>
          <a:xfrm flipV="1">
            <a:off x="4133121" y="4699359"/>
            <a:ext cx="2438805" cy="859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98865EAA-5A83-CF5E-EF90-AC35F370B5FC}"/>
              </a:ext>
            </a:extLst>
          </p:cNvPr>
          <p:cNvSpPr txBox="1"/>
          <p:nvPr/>
        </p:nvSpPr>
        <p:spPr>
          <a:xfrm>
            <a:off x="3016210" y="4406462"/>
            <a:ext cx="4561249" cy="276999"/>
          </a:xfrm>
          <a:prstGeom prst="rect">
            <a:avLst/>
          </a:prstGeom>
          <a:noFill/>
        </p:spPr>
        <p:txBody>
          <a:bodyPr wrap="none" rtlCol="0">
            <a:spAutoFit/>
          </a:bodyPr>
          <a:lstStyle/>
          <a:p>
            <a:r>
              <a:rPr lang="en-GB" sz="1200" dirty="0">
                <a:solidFill>
                  <a:srgbClr val="FF0000"/>
                </a:solidFill>
              </a:rPr>
              <a:t>More than 500 bp between read 1 and read 2: this assembly is wrong!</a:t>
            </a:r>
          </a:p>
        </p:txBody>
      </p:sp>
      <p:cxnSp>
        <p:nvCxnSpPr>
          <p:cNvPr id="110" name="Straight Connector 109">
            <a:extLst>
              <a:ext uri="{FF2B5EF4-FFF2-40B4-BE49-F238E27FC236}">
                <a16:creationId xmlns:a16="http://schemas.microsoft.com/office/drawing/2014/main" id="{B63AA428-8F83-3162-70AB-149DD682634D}"/>
              </a:ext>
            </a:extLst>
          </p:cNvPr>
          <p:cNvCxnSpPr>
            <a:cxnSpLocks/>
          </p:cNvCxnSpPr>
          <p:nvPr/>
        </p:nvCxnSpPr>
        <p:spPr>
          <a:xfrm>
            <a:off x="2560688" y="5815783"/>
            <a:ext cx="501327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EB4A7B8-5BEB-C167-57F4-BA656750F297}"/>
              </a:ext>
            </a:extLst>
          </p:cNvPr>
          <p:cNvCxnSpPr>
            <a:cxnSpLocks/>
          </p:cNvCxnSpPr>
          <p:nvPr/>
        </p:nvCxnSpPr>
        <p:spPr>
          <a:xfrm flipV="1">
            <a:off x="3120414" y="5820759"/>
            <a:ext cx="723164" cy="454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432E94F-8364-1740-B9FC-BFCDB2C9B249}"/>
              </a:ext>
            </a:extLst>
          </p:cNvPr>
          <p:cNvCxnSpPr>
            <a:cxnSpLocks/>
          </p:cNvCxnSpPr>
          <p:nvPr/>
        </p:nvCxnSpPr>
        <p:spPr>
          <a:xfrm rot="-60000">
            <a:off x="5817713" y="5808753"/>
            <a:ext cx="819514" cy="703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6" name="Picture 115">
            <a:extLst>
              <a:ext uri="{FF2B5EF4-FFF2-40B4-BE49-F238E27FC236}">
                <a16:creationId xmlns:a16="http://schemas.microsoft.com/office/drawing/2014/main" id="{A2400C8A-1661-6418-BEB3-4FF51A66EB3E}"/>
              </a:ext>
            </a:extLst>
          </p:cNvPr>
          <p:cNvPicPr>
            <a:picLocks noChangeAspect="1"/>
          </p:cNvPicPr>
          <p:nvPr/>
        </p:nvPicPr>
        <p:blipFill rotWithShape="1">
          <a:blip r:embed="rId4"/>
          <a:srcRect l="66533" t="48236" r="32120" b="47936"/>
          <a:stretch/>
        </p:blipFill>
        <p:spPr>
          <a:xfrm>
            <a:off x="4621229" y="5143372"/>
            <a:ext cx="446098" cy="475392"/>
          </a:xfrm>
          <a:prstGeom prst="rect">
            <a:avLst/>
          </a:prstGeom>
        </p:spPr>
      </p:pic>
      <p:cxnSp>
        <p:nvCxnSpPr>
          <p:cNvPr id="143" name="Straight Connector 142">
            <a:extLst>
              <a:ext uri="{FF2B5EF4-FFF2-40B4-BE49-F238E27FC236}">
                <a16:creationId xmlns:a16="http://schemas.microsoft.com/office/drawing/2014/main" id="{D0BD8E80-AADE-4962-6E67-ABB6707F072B}"/>
              </a:ext>
            </a:extLst>
          </p:cNvPr>
          <p:cNvCxnSpPr>
            <a:cxnSpLocks/>
          </p:cNvCxnSpPr>
          <p:nvPr/>
        </p:nvCxnSpPr>
        <p:spPr>
          <a:xfrm flipH="1">
            <a:off x="5067327" y="2706915"/>
            <a:ext cx="1500773" cy="282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4323863-5191-A1EF-0D4A-D2B5F62EB82F}"/>
              </a:ext>
            </a:extLst>
          </p:cNvPr>
          <p:cNvCxnSpPr>
            <a:cxnSpLocks/>
          </p:cNvCxnSpPr>
          <p:nvPr/>
        </p:nvCxnSpPr>
        <p:spPr>
          <a:xfrm flipH="1">
            <a:off x="4388437" y="2525376"/>
            <a:ext cx="1821867" cy="42934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6EC100C-E4C8-1783-DCD7-30FE98B252ED}"/>
              </a:ext>
            </a:extLst>
          </p:cNvPr>
          <p:cNvCxnSpPr>
            <a:cxnSpLocks/>
          </p:cNvCxnSpPr>
          <p:nvPr/>
        </p:nvCxnSpPr>
        <p:spPr>
          <a:xfrm flipV="1">
            <a:off x="4064217" y="5014729"/>
            <a:ext cx="0" cy="33694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5F14B23-0EBB-7B55-70D1-B8E4BF77C778}"/>
              </a:ext>
            </a:extLst>
          </p:cNvPr>
          <p:cNvCxnSpPr>
            <a:cxnSpLocks/>
          </p:cNvCxnSpPr>
          <p:nvPr/>
        </p:nvCxnSpPr>
        <p:spPr>
          <a:xfrm flipH="1">
            <a:off x="6780031" y="3637072"/>
            <a:ext cx="210677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85EB774-6AE8-0038-5711-0196F8ED6112}"/>
              </a:ext>
            </a:extLst>
          </p:cNvPr>
          <p:cNvCxnSpPr>
            <a:cxnSpLocks/>
          </p:cNvCxnSpPr>
          <p:nvPr/>
        </p:nvCxnSpPr>
        <p:spPr>
          <a:xfrm flipV="1">
            <a:off x="8886802" y="3026274"/>
            <a:ext cx="0" cy="61079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99E3B7-AB1F-1A4C-C656-936CD875E6C4}"/>
              </a:ext>
            </a:extLst>
          </p:cNvPr>
          <p:cNvSpPr txBox="1"/>
          <p:nvPr/>
        </p:nvSpPr>
        <p:spPr>
          <a:xfrm>
            <a:off x="3985679" y="5858405"/>
            <a:ext cx="1955856" cy="276999"/>
          </a:xfrm>
          <a:prstGeom prst="rect">
            <a:avLst/>
          </a:prstGeom>
          <a:noFill/>
        </p:spPr>
        <p:txBody>
          <a:bodyPr wrap="none" rtlCol="0">
            <a:spAutoFit/>
          </a:bodyPr>
          <a:lstStyle/>
          <a:p>
            <a:r>
              <a:rPr lang="en-GB" sz="1200" dirty="0">
                <a:solidFill>
                  <a:srgbClr val="FF0000"/>
                </a:solidFill>
              </a:rPr>
              <a:t>This is the correct assembly</a:t>
            </a:r>
          </a:p>
        </p:txBody>
      </p:sp>
      <p:sp>
        <p:nvSpPr>
          <p:cNvPr id="3" name="TextBox 2">
            <a:extLst>
              <a:ext uri="{FF2B5EF4-FFF2-40B4-BE49-F238E27FC236}">
                <a16:creationId xmlns:a16="http://schemas.microsoft.com/office/drawing/2014/main" id="{269EE74F-2C9A-24AA-E311-0FF0DE8BB314}"/>
              </a:ext>
            </a:extLst>
          </p:cNvPr>
          <p:cNvSpPr txBox="1"/>
          <p:nvPr/>
        </p:nvSpPr>
        <p:spPr>
          <a:xfrm>
            <a:off x="7700191" y="2013135"/>
            <a:ext cx="2454015" cy="276999"/>
          </a:xfrm>
          <a:prstGeom prst="rect">
            <a:avLst/>
          </a:prstGeom>
          <a:noFill/>
        </p:spPr>
        <p:txBody>
          <a:bodyPr wrap="square" rtlCol="0">
            <a:spAutoFit/>
          </a:bodyPr>
          <a:lstStyle/>
          <a:p>
            <a:r>
              <a:rPr lang="en-GB" sz="1200" b="1" dirty="0">
                <a:solidFill>
                  <a:schemeClr val="accent2"/>
                </a:solidFill>
              </a:rPr>
              <a:t>Paired-end sequencing</a:t>
            </a:r>
          </a:p>
        </p:txBody>
      </p:sp>
    </p:spTree>
    <p:extLst>
      <p:ext uri="{BB962C8B-B14F-4D97-AF65-F5344CB8AC3E}">
        <p14:creationId xmlns:p14="http://schemas.microsoft.com/office/powerpoint/2010/main" val="2263450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48DE88-5A4D-12AA-0073-3EE6ACF5FF13}"/>
              </a:ext>
            </a:extLst>
          </p:cNvPr>
          <p:cNvSpPr txBox="1"/>
          <p:nvPr/>
        </p:nvSpPr>
        <p:spPr>
          <a:xfrm>
            <a:off x="0" y="6642556"/>
            <a:ext cx="6032421" cy="215444"/>
          </a:xfrm>
          <a:prstGeom prst="rect">
            <a:avLst/>
          </a:prstGeom>
          <a:noFill/>
        </p:spPr>
        <p:txBody>
          <a:bodyPr wrap="none" rtlCol="0">
            <a:spAutoFit/>
          </a:bodyPr>
          <a:lstStyle/>
          <a:p>
            <a:r>
              <a:rPr lang="en-GB" sz="800" b="0" i="0" dirty="0">
                <a:solidFill>
                  <a:srgbClr val="FFF2CC"/>
                </a:solidFill>
                <a:effectLst/>
              </a:rPr>
              <a:t>© Adapted from Galaxy Training Network, Cormier, Leroi et al., 2023, licensed under </a:t>
            </a:r>
            <a:r>
              <a:rPr lang="en-GB" sz="800" b="0" i="0" u="none" strike="noStrike" dirty="0">
                <a:solidFill>
                  <a:srgbClr val="FFF2CC"/>
                </a:solidFill>
                <a:effectLst/>
                <a:hlinkClick r:id="rId2">
                  <a:extLst>
                    <a:ext uri="{A12FA001-AC4F-418D-AE19-62706E023703}">
                      <ahyp:hlinkClr xmlns:ahyp="http://schemas.microsoft.com/office/drawing/2018/hyperlinkcolor" val="tx"/>
                    </a:ext>
                  </a:extLst>
                </a:hlinkClick>
              </a:rPr>
              <a:t>Creative Commons Attribution 4.0 International License</a:t>
            </a:r>
            <a:endParaRPr lang="en-GB" sz="800" dirty="0">
              <a:solidFill>
                <a:srgbClr val="FFF2CC"/>
              </a:solidFill>
            </a:endParaRPr>
          </a:p>
        </p:txBody>
      </p:sp>
      <p:sp>
        <p:nvSpPr>
          <p:cNvPr id="5" name="TextBox 4">
            <a:extLst>
              <a:ext uri="{FF2B5EF4-FFF2-40B4-BE49-F238E27FC236}">
                <a16:creationId xmlns:a16="http://schemas.microsoft.com/office/drawing/2014/main" id="{BCEF5D76-F210-A1A6-E701-EEF1AECBE83C}"/>
              </a:ext>
            </a:extLst>
          </p:cNvPr>
          <p:cNvSpPr txBox="1"/>
          <p:nvPr/>
        </p:nvSpPr>
        <p:spPr>
          <a:xfrm>
            <a:off x="866774" y="278560"/>
            <a:ext cx="8780865" cy="954107"/>
          </a:xfrm>
          <a:prstGeom prst="rect">
            <a:avLst/>
          </a:prstGeom>
          <a:noFill/>
        </p:spPr>
        <p:txBody>
          <a:bodyPr wrap="none" rtlCol="0">
            <a:spAutoFit/>
          </a:bodyPr>
          <a:lstStyle/>
          <a:p>
            <a:r>
              <a:rPr lang="en-GB" sz="2800" dirty="0">
                <a:solidFill>
                  <a:schemeClr val="accent2"/>
                </a:solidFill>
                <a:latin typeface="Arial Nova Light" panose="020B0304020202020204" pitchFamily="34" charset="0"/>
              </a:rPr>
              <a:t>More data </a:t>
            </a:r>
            <a:r>
              <a:rPr lang="en-GB" sz="2800" dirty="0">
                <a:solidFill>
                  <a:srgbClr val="FFF2CC"/>
                </a:solidFill>
                <a:latin typeface="Arial Nova Light" panose="020B0304020202020204" pitchFamily="34" charset="0"/>
              </a:rPr>
              <a:t>will enable better genome assemblies</a:t>
            </a:r>
          </a:p>
          <a:p>
            <a:r>
              <a:rPr lang="en-GB" sz="2800" dirty="0">
                <a:solidFill>
                  <a:srgbClr val="FFF2CC"/>
                </a:solidFill>
                <a:latin typeface="Arial Nova Light" panose="020B0304020202020204" pitchFamily="34" charset="0"/>
              </a:rPr>
              <a:t>The bigger the genome, the more sequencing is needed</a:t>
            </a:r>
          </a:p>
        </p:txBody>
      </p:sp>
      <p:sp>
        <p:nvSpPr>
          <p:cNvPr id="13" name="TextBox 12">
            <a:extLst>
              <a:ext uri="{FF2B5EF4-FFF2-40B4-BE49-F238E27FC236}">
                <a16:creationId xmlns:a16="http://schemas.microsoft.com/office/drawing/2014/main" id="{9E4687F9-00AC-223C-DD42-E98B8081658C}"/>
              </a:ext>
            </a:extLst>
          </p:cNvPr>
          <p:cNvSpPr txBox="1"/>
          <p:nvPr/>
        </p:nvSpPr>
        <p:spPr>
          <a:xfrm>
            <a:off x="950080" y="1727453"/>
            <a:ext cx="4656531" cy="923330"/>
          </a:xfrm>
          <a:prstGeom prst="rect">
            <a:avLst/>
          </a:prstGeom>
          <a:noFill/>
        </p:spPr>
        <p:txBody>
          <a:bodyPr wrap="none" rtlCol="0">
            <a:spAutoFit/>
          </a:bodyPr>
          <a:lstStyle/>
          <a:p>
            <a:r>
              <a:rPr lang="en-GB" dirty="0">
                <a:solidFill>
                  <a:srgbClr val="FFF2CC"/>
                </a:solidFill>
                <a:latin typeface="Arial Nova Light" panose="020B0304020202020204" pitchFamily="34" charset="0"/>
              </a:rPr>
              <a:t>We need to know the genome size to:</a:t>
            </a:r>
          </a:p>
          <a:p>
            <a:pPr marL="457200" indent="-457200">
              <a:buFont typeface="Arial" panose="020B0604020202020204" pitchFamily="34" charset="0"/>
              <a:buChar char="•"/>
            </a:pPr>
            <a:r>
              <a:rPr lang="en-GB" dirty="0">
                <a:solidFill>
                  <a:srgbClr val="FFF2CC"/>
                </a:solidFill>
                <a:latin typeface="Arial Nova Light" panose="020B0304020202020204" pitchFamily="34" charset="0"/>
                <a:sym typeface="Wingdings" panose="05000000000000000000" pitchFamily="2" charset="2"/>
              </a:rPr>
              <a:t>Plan the amount of sequencing needed</a:t>
            </a:r>
          </a:p>
          <a:p>
            <a:pPr marL="457200" indent="-457200">
              <a:buFont typeface="Arial" panose="020B0604020202020204" pitchFamily="34" charset="0"/>
              <a:buChar char="•"/>
            </a:pPr>
            <a:r>
              <a:rPr lang="en-GB" dirty="0">
                <a:solidFill>
                  <a:srgbClr val="FFF2CC"/>
                </a:solidFill>
                <a:latin typeface="Arial Nova Light" panose="020B0304020202020204" pitchFamily="34" charset="0"/>
                <a:sym typeface="Wingdings" panose="05000000000000000000" pitchFamily="2" charset="2"/>
              </a:rPr>
              <a:t>Estimate sequencing coverage (success)</a:t>
            </a:r>
          </a:p>
        </p:txBody>
      </p:sp>
      <p:pic>
        <p:nvPicPr>
          <p:cNvPr id="14" name="Picture 13">
            <a:extLst>
              <a:ext uri="{FF2B5EF4-FFF2-40B4-BE49-F238E27FC236}">
                <a16:creationId xmlns:a16="http://schemas.microsoft.com/office/drawing/2014/main" id="{FF07D46E-5007-E549-DC5E-E6B65D813939}"/>
              </a:ext>
            </a:extLst>
          </p:cNvPr>
          <p:cNvPicPr>
            <a:picLocks noChangeAspect="1"/>
          </p:cNvPicPr>
          <p:nvPr/>
        </p:nvPicPr>
        <p:blipFill rotWithShape="1">
          <a:blip r:embed="rId3"/>
          <a:srcRect l="50504" t="43876" r="28699" b="40840"/>
          <a:stretch/>
        </p:blipFill>
        <p:spPr>
          <a:xfrm>
            <a:off x="6391274" y="1715669"/>
            <a:ext cx="4991442" cy="1375625"/>
          </a:xfrm>
          <a:prstGeom prst="rect">
            <a:avLst/>
          </a:prstGeom>
        </p:spPr>
      </p:pic>
    </p:spTree>
    <p:extLst>
      <p:ext uri="{BB962C8B-B14F-4D97-AF65-F5344CB8AC3E}">
        <p14:creationId xmlns:p14="http://schemas.microsoft.com/office/powerpoint/2010/main" val="1365793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D0081A-A5A5-6D3F-86B7-A437744F7D99}"/>
              </a:ext>
            </a:extLst>
          </p:cNvPr>
          <p:cNvPicPr>
            <a:picLocks noChangeAspect="1"/>
          </p:cNvPicPr>
          <p:nvPr/>
        </p:nvPicPr>
        <p:blipFill rotWithShape="1">
          <a:blip r:embed="rId2"/>
          <a:srcRect l="55733" t="28445" r="21159" b="55529"/>
          <a:stretch/>
        </p:blipFill>
        <p:spPr>
          <a:xfrm>
            <a:off x="950080" y="3833929"/>
            <a:ext cx="4279145" cy="1112928"/>
          </a:xfrm>
          <a:prstGeom prst="rect">
            <a:avLst/>
          </a:prstGeom>
        </p:spPr>
      </p:pic>
      <p:sp>
        <p:nvSpPr>
          <p:cNvPr id="4" name="TextBox 3">
            <a:extLst>
              <a:ext uri="{FF2B5EF4-FFF2-40B4-BE49-F238E27FC236}">
                <a16:creationId xmlns:a16="http://schemas.microsoft.com/office/drawing/2014/main" id="{8B48DE88-5A4D-12AA-0073-3EE6ACF5FF13}"/>
              </a:ext>
            </a:extLst>
          </p:cNvPr>
          <p:cNvSpPr txBox="1"/>
          <p:nvPr/>
        </p:nvSpPr>
        <p:spPr>
          <a:xfrm>
            <a:off x="0" y="6642556"/>
            <a:ext cx="6032421" cy="215444"/>
          </a:xfrm>
          <a:prstGeom prst="rect">
            <a:avLst/>
          </a:prstGeom>
          <a:noFill/>
        </p:spPr>
        <p:txBody>
          <a:bodyPr wrap="none" rtlCol="0">
            <a:spAutoFit/>
          </a:bodyPr>
          <a:lstStyle/>
          <a:p>
            <a:r>
              <a:rPr lang="en-GB" sz="800" b="0" i="0" dirty="0">
                <a:solidFill>
                  <a:srgbClr val="FFF2CC"/>
                </a:solidFill>
                <a:effectLst/>
              </a:rPr>
              <a:t>© Adapted from Galaxy Training Network, Cormier, Leroi et al., 2023, licensed under </a:t>
            </a:r>
            <a:r>
              <a:rPr lang="en-GB" sz="800" b="0" i="0" u="none" strike="noStrike" dirty="0">
                <a:solidFill>
                  <a:srgbClr val="FFF2CC"/>
                </a:solidFill>
                <a:effectLst/>
                <a:hlinkClick r:id="rId3">
                  <a:extLst>
                    <a:ext uri="{A12FA001-AC4F-418D-AE19-62706E023703}">
                      <ahyp:hlinkClr xmlns:ahyp="http://schemas.microsoft.com/office/drawing/2018/hyperlinkcolor" val="tx"/>
                    </a:ext>
                  </a:extLst>
                </a:hlinkClick>
              </a:rPr>
              <a:t>Creative Commons Attribution 4.0 International License</a:t>
            </a:r>
            <a:endParaRPr lang="en-GB" sz="800" dirty="0">
              <a:solidFill>
                <a:srgbClr val="FFF2CC"/>
              </a:solidFill>
            </a:endParaRPr>
          </a:p>
        </p:txBody>
      </p:sp>
      <p:sp>
        <p:nvSpPr>
          <p:cNvPr id="5" name="TextBox 4">
            <a:extLst>
              <a:ext uri="{FF2B5EF4-FFF2-40B4-BE49-F238E27FC236}">
                <a16:creationId xmlns:a16="http://schemas.microsoft.com/office/drawing/2014/main" id="{BCEF5D76-F210-A1A6-E701-EEF1AECBE83C}"/>
              </a:ext>
            </a:extLst>
          </p:cNvPr>
          <p:cNvSpPr txBox="1"/>
          <p:nvPr/>
        </p:nvSpPr>
        <p:spPr>
          <a:xfrm>
            <a:off x="866774" y="278560"/>
            <a:ext cx="8780865" cy="954107"/>
          </a:xfrm>
          <a:prstGeom prst="rect">
            <a:avLst/>
          </a:prstGeom>
          <a:noFill/>
        </p:spPr>
        <p:txBody>
          <a:bodyPr wrap="none" rtlCol="0">
            <a:spAutoFit/>
          </a:bodyPr>
          <a:lstStyle/>
          <a:p>
            <a:r>
              <a:rPr lang="en-GB" sz="2800" dirty="0">
                <a:solidFill>
                  <a:schemeClr val="accent2"/>
                </a:solidFill>
                <a:latin typeface="Arial Nova Light" panose="020B0304020202020204" pitchFamily="34" charset="0"/>
              </a:rPr>
              <a:t>More data </a:t>
            </a:r>
            <a:r>
              <a:rPr lang="en-GB" sz="2800" dirty="0">
                <a:solidFill>
                  <a:srgbClr val="FFF2CC"/>
                </a:solidFill>
                <a:latin typeface="Arial Nova Light" panose="020B0304020202020204" pitchFamily="34" charset="0"/>
              </a:rPr>
              <a:t>will enable better genome assemblies</a:t>
            </a:r>
          </a:p>
          <a:p>
            <a:r>
              <a:rPr lang="en-GB" sz="2800" dirty="0">
                <a:solidFill>
                  <a:srgbClr val="FFF2CC"/>
                </a:solidFill>
                <a:latin typeface="Arial Nova Light" panose="020B0304020202020204" pitchFamily="34" charset="0"/>
              </a:rPr>
              <a:t>The bigger the genome, the more sequencing is needed</a:t>
            </a:r>
          </a:p>
        </p:txBody>
      </p:sp>
      <p:sp>
        <p:nvSpPr>
          <p:cNvPr id="2" name="TextBox 1">
            <a:extLst>
              <a:ext uri="{FF2B5EF4-FFF2-40B4-BE49-F238E27FC236}">
                <a16:creationId xmlns:a16="http://schemas.microsoft.com/office/drawing/2014/main" id="{800E16E8-3803-C19E-7B1E-30AA5D45E80D}"/>
              </a:ext>
            </a:extLst>
          </p:cNvPr>
          <p:cNvSpPr txBox="1"/>
          <p:nvPr/>
        </p:nvSpPr>
        <p:spPr>
          <a:xfrm>
            <a:off x="883405" y="3458268"/>
            <a:ext cx="3248025" cy="369332"/>
          </a:xfrm>
          <a:prstGeom prst="rect">
            <a:avLst/>
          </a:prstGeom>
          <a:noFill/>
        </p:spPr>
        <p:txBody>
          <a:bodyPr wrap="square" rtlCol="0">
            <a:spAutoFit/>
          </a:bodyPr>
          <a:lstStyle/>
          <a:p>
            <a:r>
              <a:rPr lang="en-GB" dirty="0">
                <a:solidFill>
                  <a:schemeClr val="accent2"/>
                </a:solidFill>
                <a:latin typeface="Arial Nova Light" panose="020B0304020202020204" pitchFamily="34" charset="0"/>
              </a:rPr>
              <a:t>Expected or Average coverage</a:t>
            </a:r>
          </a:p>
        </p:txBody>
      </p:sp>
      <p:sp>
        <p:nvSpPr>
          <p:cNvPr id="7" name="TextBox 6">
            <a:extLst>
              <a:ext uri="{FF2B5EF4-FFF2-40B4-BE49-F238E27FC236}">
                <a16:creationId xmlns:a16="http://schemas.microsoft.com/office/drawing/2014/main" id="{820D62BE-11FF-AB5D-A5D8-D3DE53A9348A}"/>
              </a:ext>
            </a:extLst>
          </p:cNvPr>
          <p:cNvSpPr txBox="1"/>
          <p:nvPr/>
        </p:nvSpPr>
        <p:spPr>
          <a:xfrm>
            <a:off x="866774" y="5231517"/>
            <a:ext cx="4133851" cy="369332"/>
          </a:xfrm>
          <a:prstGeom prst="rect">
            <a:avLst/>
          </a:prstGeom>
          <a:noFill/>
        </p:spPr>
        <p:txBody>
          <a:bodyPr wrap="square" rtlCol="0">
            <a:spAutoFit/>
          </a:bodyPr>
          <a:lstStyle/>
          <a:p>
            <a:r>
              <a:rPr lang="en-GB" dirty="0">
                <a:solidFill>
                  <a:schemeClr val="accent2"/>
                </a:solidFill>
                <a:latin typeface="Arial Nova Light" panose="020B0304020202020204" pitchFamily="34" charset="0"/>
              </a:rPr>
              <a:t>Percentage of coverage (observed)</a:t>
            </a:r>
          </a:p>
        </p:txBody>
      </p:sp>
      <p:sp>
        <p:nvSpPr>
          <p:cNvPr id="8" name="TextBox 7">
            <a:extLst>
              <a:ext uri="{FF2B5EF4-FFF2-40B4-BE49-F238E27FC236}">
                <a16:creationId xmlns:a16="http://schemas.microsoft.com/office/drawing/2014/main" id="{404C6710-A27A-C43D-677F-CAD5B7C074EC}"/>
              </a:ext>
            </a:extLst>
          </p:cNvPr>
          <p:cNvSpPr txBox="1"/>
          <p:nvPr/>
        </p:nvSpPr>
        <p:spPr>
          <a:xfrm>
            <a:off x="6334124" y="3439910"/>
            <a:ext cx="4133851" cy="369332"/>
          </a:xfrm>
          <a:prstGeom prst="rect">
            <a:avLst/>
          </a:prstGeom>
          <a:noFill/>
        </p:spPr>
        <p:txBody>
          <a:bodyPr wrap="square" rtlCol="0">
            <a:spAutoFit/>
          </a:bodyPr>
          <a:lstStyle/>
          <a:p>
            <a:r>
              <a:rPr lang="en-GB" dirty="0">
                <a:solidFill>
                  <a:schemeClr val="accent2"/>
                </a:solidFill>
                <a:latin typeface="Arial Nova Light" panose="020B0304020202020204" pitchFamily="34" charset="0"/>
              </a:rPr>
              <a:t>Sequencing depth</a:t>
            </a:r>
          </a:p>
        </p:txBody>
      </p:sp>
      <p:sp>
        <p:nvSpPr>
          <p:cNvPr id="9" name="TextBox 8">
            <a:extLst>
              <a:ext uri="{FF2B5EF4-FFF2-40B4-BE49-F238E27FC236}">
                <a16:creationId xmlns:a16="http://schemas.microsoft.com/office/drawing/2014/main" id="{8429C49D-3D4E-7022-CAF1-14DC9C2417D1}"/>
              </a:ext>
            </a:extLst>
          </p:cNvPr>
          <p:cNvSpPr txBox="1"/>
          <p:nvPr/>
        </p:nvSpPr>
        <p:spPr>
          <a:xfrm>
            <a:off x="6334124" y="5241042"/>
            <a:ext cx="4761265" cy="369332"/>
          </a:xfrm>
          <a:prstGeom prst="rect">
            <a:avLst/>
          </a:prstGeom>
          <a:noFill/>
        </p:spPr>
        <p:txBody>
          <a:bodyPr wrap="square" rtlCol="0">
            <a:spAutoFit/>
          </a:bodyPr>
          <a:lstStyle/>
          <a:p>
            <a:r>
              <a:rPr lang="en-GB" dirty="0">
                <a:solidFill>
                  <a:schemeClr val="accent2"/>
                </a:solidFill>
                <a:latin typeface="Arial Nova Light" panose="020B0304020202020204" pitchFamily="34" charset="0"/>
              </a:rPr>
              <a:t>Read depth: reads covering a given region/site</a:t>
            </a:r>
          </a:p>
        </p:txBody>
      </p:sp>
      <p:pic>
        <p:nvPicPr>
          <p:cNvPr id="10" name="Picture 9">
            <a:extLst>
              <a:ext uri="{FF2B5EF4-FFF2-40B4-BE49-F238E27FC236}">
                <a16:creationId xmlns:a16="http://schemas.microsoft.com/office/drawing/2014/main" id="{0BD90F2D-509E-4570-4BBF-50A4E4480A68}"/>
              </a:ext>
            </a:extLst>
          </p:cNvPr>
          <p:cNvPicPr>
            <a:picLocks noChangeAspect="1"/>
          </p:cNvPicPr>
          <p:nvPr/>
        </p:nvPicPr>
        <p:blipFill rotWithShape="1">
          <a:blip r:embed="rId2"/>
          <a:srcRect l="55733" t="62532" r="21159" b="23729"/>
          <a:stretch/>
        </p:blipFill>
        <p:spPr>
          <a:xfrm>
            <a:off x="6391274" y="3833928"/>
            <a:ext cx="4991443" cy="1112927"/>
          </a:xfrm>
          <a:prstGeom prst="rect">
            <a:avLst/>
          </a:prstGeom>
        </p:spPr>
      </p:pic>
      <p:pic>
        <p:nvPicPr>
          <p:cNvPr id="11" name="Picture 10">
            <a:extLst>
              <a:ext uri="{FF2B5EF4-FFF2-40B4-BE49-F238E27FC236}">
                <a16:creationId xmlns:a16="http://schemas.microsoft.com/office/drawing/2014/main" id="{029A370C-6786-8179-F90B-48C9F284E084}"/>
              </a:ext>
            </a:extLst>
          </p:cNvPr>
          <p:cNvPicPr>
            <a:picLocks noChangeAspect="1"/>
          </p:cNvPicPr>
          <p:nvPr/>
        </p:nvPicPr>
        <p:blipFill rotWithShape="1">
          <a:blip r:embed="rId2"/>
          <a:srcRect l="55733" t="48758" r="21159" b="40931"/>
          <a:stretch/>
        </p:blipFill>
        <p:spPr>
          <a:xfrm>
            <a:off x="950080" y="5618088"/>
            <a:ext cx="4279145" cy="716080"/>
          </a:xfrm>
          <a:prstGeom prst="rect">
            <a:avLst/>
          </a:prstGeom>
        </p:spPr>
      </p:pic>
      <p:sp>
        <p:nvSpPr>
          <p:cNvPr id="13" name="TextBox 12">
            <a:extLst>
              <a:ext uri="{FF2B5EF4-FFF2-40B4-BE49-F238E27FC236}">
                <a16:creationId xmlns:a16="http://schemas.microsoft.com/office/drawing/2014/main" id="{9E4687F9-00AC-223C-DD42-E98B8081658C}"/>
              </a:ext>
            </a:extLst>
          </p:cNvPr>
          <p:cNvSpPr txBox="1"/>
          <p:nvPr/>
        </p:nvSpPr>
        <p:spPr>
          <a:xfrm>
            <a:off x="950080" y="1727453"/>
            <a:ext cx="4656531" cy="923330"/>
          </a:xfrm>
          <a:prstGeom prst="rect">
            <a:avLst/>
          </a:prstGeom>
          <a:noFill/>
        </p:spPr>
        <p:txBody>
          <a:bodyPr wrap="none" rtlCol="0">
            <a:spAutoFit/>
          </a:bodyPr>
          <a:lstStyle/>
          <a:p>
            <a:r>
              <a:rPr lang="en-GB" dirty="0">
                <a:solidFill>
                  <a:srgbClr val="FFF2CC"/>
                </a:solidFill>
                <a:latin typeface="Arial Nova Light" panose="020B0304020202020204" pitchFamily="34" charset="0"/>
              </a:rPr>
              <a:t>We need to know the genome size to:</a:t>
            </a:r>
          </a:p>
          <a:p>
            <a:pPr marL="457200" indent="-457200">
              <a:buFont typeface="Arial" panose="020B0604020202020204" pitchFamily="34" charset="0"/>
              <a:buChar char="•"/>
            </a:pPr>
            <a:r>
              <a:rPr lang="en-GB" dirty="0">
                <a:solidFill>
                  <a:srgbClr val="FFF2CC"/>
                </a:solidFill>
                <a:latin typeface="Arial Nova Light" panose="020B0304020202020204" pitchFamily="34" charset="0"/>
                <a:sym typeface="Wingdings" panose="05000000000000000000" pitchFamily="2" charset="2"/>
              </a:rPr>
              <a:t>Plan the amount of sequencing needed</a:t>
            </a:r>
          </a:p>
          <a:p>
            <a:pPr marL="457200" indent="-457200">
              <a:buFont typeface="Arial" panose="020B0604020202020204" pitchFamily="34" charset="0"/>
              <a:buChar char="•"/>
            </a:pPr>
            <a:r>
              <a:rPr lang="en-GB" dirty="0">
                <a:solidFill>
                  <a:srgbClr val="FFF2CC"/>
                </a:solidFill>
                <a:latin typeface="Arial Nova Light" panose="020B0304020202020204" pitchFamily="34" charset="0"/>
                <a:sym typeface="Wingdings" panose="05000000000000000000" pitchFamily="2" charset="2"/>
              </a:rPr>
              <a:t>Estimate sequencing coverage (success)</a:t>
            </a:r>
          </a:p>
        </p:txBody>
      </p:sp>
      <p:pic>
        <p:nvPicPr>
          <p:cNvPr id="14" name="Picture 13">
            <a:extLst>
              <a:ext uri="{FF2B5EF4-FFF2-40B4-BE49-F238E27FC236}">
                <a16:creationId xmlns:a16="http://schemas.microsoft.com/office/drawing/2014/main" id="{FF07D46E-5007-E549-DC5E-E6B65D813939}"/>
              </a:ext>
            </a:extLst>
          </p:cNvPr>
          <p:cNvPicPr>
            <a:picLocks noChangeAspect="1"/>
          </p:cNvPicPr>
          <p:nvPr/>
        </p:nvPicPr>
        <p:blipFill rotWithShape="1">
          <a:blip r:embed="rId4"/>
          <a:srcRect l="50504" t="43876" r="28699" b="40840"/>
          <a:stretch/>
        </p:blipFill>
        <p:spPr>
          <a:xfrm>
            <a:off x="6391274" y="1715669"/>
            <a:ext cx="4991442" cy="1375625"/>
          </a:xfrm>
          <a:prstGeom prst="rect">
            <a:avLst/>
          </a:prstGeom>
        </p:spPr>
      </p:pic>
      <p:grpSp>
        <p:nvGrpSpPr>
          <p:cNvPr id="22" name="Group 21">
            <a:extLst>
              <a:ext uri="{FF2B5EF4-FFF2-40B4-BE49-F238E27FC236}">
                <a16:creationId xmlns:a16="http://schemas.microsoft.com/office/drawing/2014/main" id="{EB077A73-9824-8950-567A-4FBF2AB6FFD1}"/>
              </a:ext>
            </a:extLst>
          </p:cNvPr>
          <p:cNvGrpSpPr/>
          <p:nvPr/>
        </p:nvGrpSpPr>
        <p:grpSpPr>
          <a:xfrm>
            <a:off x="6391274" y="5612600"/>
            <a:ext cx="4980810" cy="726714"/>
            <a:chOff x="6391274" y="3761873"/>
            <a:chExt cx="4980810" cy="726714"/>
          </a:xfrm>
        </p:grpSpPr>
        <p:sp>
          <p:nvSpPr>
            <p:cNvPr id="21" name="Rectangle 20">
              <a:extLst>
                <a:ext uri="{FF2B5EF4-FFF2-40B4-BE49-F238E27FC236}">
                  <a16:creationId xmlns:a16="http://schemas.microsoft.com/office/drawing/2014/main" id="{9349FC22-315D-1A29-00F2-36E49195E972}"/>
                </a:ext>
              </a:extLst>
            </p:cNvPr>
            <p:cNvSpPr/>
            <p:nvPr/>
          </p:nvSpPr>
          <p:spPr>
            <a:xfrm>
              <a:off x="9106086" y="3761873"/>
              <a:ext cx="2265998" cy="726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4F1A8BF7-AA50-0C1B-8198-5AF4C8EAC4D8}"/>
                </a:ext>
              </a:extLst>
            </p:cNvPr>
            <p:cNvPicPr>
              <a:picLocks noChangeAspect="1"/>
            </p:cNvPicPr>
            <p:nvPr/>
          </p:nvPicPr>
          <p:blipFill rotWithShape="1">
            <a:blip r:embed="rId2"/>
            <a:srcRect l="55733" t="52622" r="35098" b="40931"/>
            <a:stretch/>
          </p:blipFill>
          <p:spPr>
            <a:xfrm>
              <a:off x="6391274" y="3767361"/>
              <a:ext cx="2725445" cy="718614"/>
            </a:xfrm>
            <a:prstGeom prst="rect">
              <a:avLst/>
            </a:prstGeom>
          </p:spPr>
        </p:pic>
        <p:sp>
          <p:nvSpPr>
            <p:cNvPr id="15" name="Rectangle 14">
              <a:extLst>
                <a:ext uri="{FF2B5EF4-FFF2-40B4-BE49-F238E27FC236}">
                  <a16:creationId xmlns:a16="http://schemas.microsoft.com/office/drawing/2014/main" id="{5DD3ECC2-3C03-07E3-A2CD-0BEC9CE28FF4}"/>
                </a:ext>
              </a:extLst>
            </p:cNvPr>
            <p:cNvSpPr/>
            <p:nvPr/>
          </p:nvSpPr>
          <p:spPr>
            <a:xfrm>
              <a:off x="9106086" y="3846937"/>
              <a:ext cx="2265998" cy="3598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Read depth = 2</a:t>
              </a:r>
            </a:p>
          </p:txBody>
        </p:sp>
        <p:sp>
          <p:nvSpPr>
            <p:cNvPr id="16" name="Rectangle 15">
              <a:extLst>
                <a:ext uri="{FF2B5EF4-FFF2-40B4-BE49-F238E27FC236}">
                  <a16:creationId xmlns:a16="http://schemas.microsoft.com/office/drawing/2014/main" id="{31B3DEAA-6DAE-0DB5-8A7B-EFD46126E97D}"/>
                </a:ext>
              </a:extLst>
            </p:cNvPr>
            <p:cNvSpPr/>
            <p:nvPr/>
          </p:nvSpPr>
          <p:spPr>
            <a:xfrm>
              <a:off x="8899451" y="3779144"/>
              <a:ext cx="85061" cy="59083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8E325B7D-4519-4BB1-6CB0-CBE7AC85B2C1}"/>
                </a:ext>
              </a:extLst>
            </p:cNvPr>
            <p:cNvCxnSpPr>
              <a:stCxn id="16" idx="2"/>
            </p:cNvCxnSpPr>
            <p:nvPr/>
          </p:nvCxnSpPr>
          <p:spPr>
            <a:xfrm>
              <a:off x="8941982" y="4369981"/>
              <a:ext cx="104450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8CDB5D8-4AE0-3807-D1DC-90DAFA78EF35}"/>
                </a:ext>
              </a:extLst>
            </p:cNvPr>
            <p:cNvCxnSpPr/>
            <p:nvPr/>
          </p:nvCxnSpPr>
          <p:spPr>
            <a:xfrm flipV="1">
              <a:off x="9983974" y="4189228"/>
              <a:ext cx="0" cy="18075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7118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BD8760-3EA2-04C5-D43E-4D2DDBD4A41D}"/>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coverage calculations</a:t>
            </a:r>
          </a:p>
        </p:txBody>
      </p:sp>
      <p:pic>
        <p:nvPicPr>
          <p:cNvPr id="6" name="Graphic 5" descr="Head with gears with solid fill">
            <a:extLst>
              <a:ext uri="{FF2B5EF4-FFF2-40B4-BE49-F238E27FC236}">
                <a16:creationId xmlns:a16="http://schemas.microsoft.com/office/drawing/2014/main" id="{9613D250-2D5A-75FD-A361-E456EEC1C7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7583" y="1937291"/>
            <a:ext cx="2563365" cy="2563365"/>
          </a:xfrm>
          <a:prstGeom prst="rect">
            <a:avLst/>
          </a:prstGeom>
        </p:spPr>
      </p:pic>
      <p:sp>
        <p:nvSpPr>
          <p:cNvPr id="8" name="TextBox 7">
            <a:extLst>
              <a:ext uri="{FF2B5EF4-FFF2-40B4-BE49-F238E27FC236}">
                <a16:creationId xmlns:a16="http://schemas.microsoft.com/office/drawing/2014/main" id="{A7F0292F-47A1-A7FC-3DEC-35AA4E2EB565}"/>
              </a:ext>
            </a:extLst>
          </p:cNvPr>
          <p:cNvSpPr txBox="1"/>
          <p:nvPr/>
        </p:nvSpPr>
        <p:spPr>
          <a:xfrm>
            <a:off x="3342123" y="1397824"/>
            <a:ext cx="8609576" cy="5078313"/>
          </a:xfrm>
          <a:prstGeom prst="rect">
            <a:avLst/>
          </a:prstGeom>
          <a:noFill/>
        </p:spPr>
        <p:txBody>
          <a:bodyPr wrap="square" rtlCol="0">
            <a:spAutoFit/>
          </a:bodyPr>
          <a:lstStyle/>
          <a:p>
            <a:r>
              <a:rPr lang="en-GB" dirty="0">
                <a:solidFill>
                  <a:srgbClr val="002B36"/>
                </a:solidFill>
                <a:latin typeface="Arial Nova Light" panose="020B0304020202020204" pitchFamily="34" charset="0"/>
              </a:rPr>
              <a:t>How many 150 bp-long reads do I need to sequence the </a:t>
            </a:r>
            <a:r>
              <a:rPr lang="en-GB" i="1" dirty="0">
                <a:solidFill>
                  <a:srgbClr val="002B36"/>
                </a:solidFill>
                <a:latin typeface="Arial Nova Light" panose="020B0304020202020204" pitchFamily="34" charset="0"/>
              </a:rPr>
              <a:t>Artocarpus</a:t>
            </a:r>
            <a:r>
              <a:rPr lang="en-GB" dirty="0">
                <a:solidFill>
                  <a:srgbClr val="002B36"/>
                </a:solidFill>
                <a:latin typeface="Arial Nova Light" panose="020B0304020202020204" pitchFamily="34" charset="0"/>
              </a:rPr>
              <a:t> genome?</a:t>
            </a:r>
          </a:p>
          <a:p>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Is a coverage of 1 (1x) really enough? </a:t>
            </a:r>
          </a:p>
          <a:p>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How many 150 bp-long reads do I need to have a coverage of 30x?</a:t>
            </a:r>
          </a:p>
          <a:p>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How can I know how much of the genome I actually covered?</a:t>
            </a:r>
          </a:p>
          <a:p>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What should be the average coverage if I use 240,000,000 reads (150-bp long)?</a:t>
            </a:r>
          </a:p>
          <a:p>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What is the average coverage over the covered regions if my 240,000,000 reads only covered 80% of the genome?</a:t>
            </a:r>
          </a:p>
          <a:p>
            <a:endParaRPr lang="en-GB" dirty="0">
              <a:solidFill>
                <a:srgbClr val="002B36"/>
              </a:solidFill>
              <a:latin typeface="Arial Nova Light" panose="020B0304020202020204" pitchFamily="34" charset="0"/>
            </a:endParaRPr>
          </a:p>
        </p:txBody>
      </p:sp>
    </p:spTree>
    <p:extLst>
      <p:ext uri="{BB962C8B-B14F-4D97-AF65-F5344CB8AC3E}">
        <p14:creationId xmlns:p14="http://schemas.microsoft.com/office/powerpoint/2010/main" val="3339969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pic>
        <p:nvPicPr>
          <p:cNvPr id="3" name="Graphic 2" descr="Brainstorm with solid fill">
            <a:extLst>
              <a:ext uri="{FF2B5EF4-FFF2-40B4-BE49-F238E27FC236}">
                <a16:creationId xmlns:a16="http://schemas.microsoft.com/office/drawing/2014/main" id="{F6CC0DA7-4AFD-2670-9673-C2656EAE4D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098" y="1182114"/>
            <a:ext cx="2694455" cy="2694455"/>
          </a:xfrm>
          <a:prstGeom prst="rect">
            <a:avLst/>
          </a:prstGeom>
        </p:spPr>
      </p:pic>
      <p:sp>
        <p:nvSpPr>
          <p:cNvPr id="7" name="TextBox 6">
            <a:extLst>
              <a:ext uri="{FF2B5EF4-FFF2-40B4-BE49-F238E27FC236}">
                <a16:creationId xmlns:a16="http://schemas.microsoft.com/office/drawing/2014/main" id="{906B6DEA-FBF2-2974-6444-4D4CF6EDEE74}"/>
              </a:ext>
            </a:extLst>
          </p:cNvPr>
          <p:cNvSpPr txBox="1"/>
          <p:nvPr/>
        </p:nvSpPr>
        <p:spPr>
          <a:xfrm>
            <a:off x="3480346" y="873136"/>
            <a:ext cx="8609576" cy="5909310"/>
          </a:xfrm>
          <a:prstGeom prst="rect">
            <a:avLst/>
          </a:prstGeom>
          <a:noFill/>
        </p:spPr>
        <p:txBody>
          <a:bodyPr wrap="square" rtlCol="0">
            <a:spAutoFit/>
          </a:bodyPr>
          <a:lstStyle/>
          <a:p>
            <a:r>
              <a:rPr lang="en-GB" dirty="0">
                <a:solidFill>
                  <a:srgbClr val="002B36"/>
                </a:solidFill>
                <a:latin typeface="Arial Nova Light" panose="020B0304020202020204" pitchFamily="34" charset="0"/>
              </a:rPr>
              <a:t>How many 150 bp-long reads do I need to sequence the </a:t>
            </a:r>
            <a:r>
              <a:rPr lang="en-GB" i="1" dirty="0">
                <a:solidFill>
                  <a:srgbClr val="002B36"/>
                </a:solidFill>
                <a:latin typeface="Arial Nova Light" panose="020B0304020202020204" pitchFamily="34" charset="0"/>
              </a:rPr>
              <a:t>Artocarpus</a:t>
            </a:r>
            <a:r>
              <a:rPr lang="en-GB" dirty="0">
                <a:solidFill>
                  <a:srgbClr val="002B36"/>
                </a:solidFill>
                <a:latin typeface="Arial Nova Light" panose="020B0304020202020204" pitchFamily="34" charset="0"/>
              </a:rPr>
              <a:t> genome?</a:t>
            </a:r>
          </a:p>
          <a:p>
            <a:r>
              <a:rPr lang="en-GB" dirty="0">
                <a:solidFill>
                  <a:schemeClr val="accent2"/>
                </a:solidFill>
                <a:latin typeface="Arial Nova Light" panose="020B0304020202020204" pitchFamily="34" charset="0"/>
              </a:rPr>
              <a:t>Artocarpus genome size: 1.2 </a:t>
            </a:r>
            <a:r>
              <a:rPr lang="en-GB" dirty="0" err="1">
                <a:solidFill>
                  <a:schemeClr val="accent2"/>
                </a:solidFill>
                <a:latin typeface="Arial Nova Light" panose="020B0304020202020204" pitchFamily="34" charset="0"/>
              </a:rPr>
              <a:t>pg</a:t>
            </a:r>
            <a:r>
              <a:rPr lang="en-GB" dirty="0">
                <a:solidFill>
                  <a:schemeClr val="accent2"/>
                </a:solidFill>
                <a:latin typeface="Arial Nova Light" panose="020B0304020202020204" pitchFamily="34" charset="0"/>
              </a:rPr>
              <a:t> ~ 1.2 </a:t>
            </a:r>
            <a:r>
              <a:rPr lang="en-GB" dirty="0" err="1">
                <a:solidFill>
                  <a:schemeClr val="accent2"/>
                </a:solidFill>
                <a:latin typeface="Arial Nova Light" panose="020B0304020202020204" pitchFamily="34" charset="0"/>
              </a:rPr>
              <a:t>Gbp</a:t>
            </a:r>
            <a:r>
              <a:rPr lang="en-GB" dirty="0">
                <a:solidFill>
                  <a:schemeClr val="accent2"/>
                </a:solidFill>
                <a:latin typeface="Arial Nova Light" panose="020B0304020202020204" pitchFamily="34" charset="0"/>
              </a:rPr>
              <a:t> = 1,200,000,000 bp</a:t>
            </a:r>
          </a:p>
          <a:p>
            <a:r>
              <a:rPr lang="en-GB" dirty="0">
                <a:solidFill>
                  <a:schemeClr val="accent2"/>
                </a:solidFill>
                <a:latin typeface="Arial Nova Light" panose="020B0304020202020204" pitchFamily="34" charset="0"/>
              </a:rPr>
              <a:t>1,200,000,000/150 = 8,000,000 reads</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Is a coverage of 1 (1x) really enough? </a:t>
            </a:r>
          </a:p>
          <a:p>
            <a:r>
              <a:rPr lang="en-GB" dirty="0">
                <a:solidFill>
                  <a:schemeClr val="accent2"/>
                </a:solidFill>
                <a:latin typeface="Arial Nova Light" panose="020B0304020202020204" pitchFamily="34" charset="0"/>
              </a:rPr>
              <a:t>Probably not because sequencing is random so some regions will be covered and other not</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How many 150 bp-long reads do I need to have a coverage of 30x?</a:t>
            </a:r>
          </a:p>
          <a:p>
            <a:r>
              <a:rPr lang="en-GB" dirty="0">
                <a:solidFill>
                  <a:schemeClr val="accent2"/>
                </a:solidFill>
                <a:latin typeface="Arial Nova Light" panose="020B0304020202020204" pitchFamily="34" charset="0"/>
              </a:rPr>
              <a:t>8,000,000 * 30 = 240,000,000 reads</a:t>
            </a:r>
          </a:p>
          <a:p>
            <a:r>
              <a:rPr lang="en-GB" dirty="0">
                <a:solidFill>
                  <a:schemeClr val="accent2"/>
                </a:solidFill>
                <a:latin typeface="Arial Nova Light" panose="020B0304020202020204" pitchFamily="34" charset="0"/>
              </a:rPr>
              <a:t>Or directly: (1,200,000,000*30)/150 = 240,000,000 reads</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How can I know how much of the genome I actually covered?</a:t>
            </a:r>
          </a:p>
          <a:p>
            <a:r>
              <a:rPr lang="en-GB" dirty="0">
                <a:solidFill>
                  <a:schemeClr val="accent2"/>
                </a:solidFill>
                <a:latin typeface="Arial Nova Light" panose="020B0304020202020204" pitchFamily="34" charset="0"/>
              </a:rPr>
              <a:t>Map reads against the genome, then % coverage = ((# bp covered)/genome size)*100</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What should be the average coverage if I use 240,000,000 reads (150-bp long)?</a:t>
            </a:r>
          </a:p>
          <a:p>
            <a:r>
              <a:rPr lang="en-GB" dirty="0">
                <a:solidFill>
                  <a:schemeClr val="accent2"/>
                </a:solidFill>
                <a:latin typeface="Arial Nova Light" panose="020B0304020202020204" pitchFamily="34" charset="0"/>
              </a:rPr>
              <a:t>240,000,000*150 / 1,200,000,000 = 30x</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What is the average coverage over the covered regions if my 240,000,000 reads only covered 80% of the genome?</a:t>
            </a:r>
          </a:p>
          <a:p>
            <a:r>
              <a:rPr lang="en-GB" dirty="0">
                <a:solidFill>
                  <a:schemeClr val="accent2"/>
                </a:solidFill>
                <a:latin typeface="Arial Nova Light" panose="020B0304020202020204" pitchFamily="34" charset="0"/>
              </a:rPr>
              <a:t>240,000,000*150 / (80*1,200,000,000/100) = 37.5x</a:t>
            </a:r>
          </a:p>
        </p:txBody>
      </p:sp>
      <p:sp>
        <p:nvSpPr>
          <p:cNvPr id="4" name="TextBox 3">
            <a:extLst>
              <a:ext uri="{FF2B5EF4-FFF2-40B4-BE49-F238E27FC236}">
                <a16:creationId xmlns:a16="http://schemas.microsoft.com/office/drawing/2014/main" id="{87BD8760-3EA2-04C5-D43E-4D2DDBD4A41D}"/>
              </a:ext>
            </a:extLst>
          </p:cNvPr>
          <p:cNvSpPr txBox="1"/>
          <p:nvPr/>
        </p:nvSpPr>
        <p:spPr>
          <a:xfrm>
            <a:off x="0" y="179840"/>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Solutions: coverage calculations</a:t>
            </a:r>
          </a:p>
        </p:txBody>
      </p:sp>
      <p:pic>
        <p:nvPicPr>
          <p:cNvPr id="5" name="Picture 4">
            <a:extLst>
              <a:ext uri="{FF2B5EF4-FFF2-40B4-BE49-F238E27FC236}">
                <a16:creationId xmlns:a16="http://schemas.microsoft.com/office/drawing/2014/main" id="{39A61351-C043-CFE2-2983-DEEA096EF19C}"/>
              </a:ext>
            </a:extLst>
          </p:cNvPr>
          <p:cNvPicPr>
            <a:picLocks noChangeAspect="1"/>
          </p:cNvPicPr>
          <p:nvPr/>
        </p:nvPicPr>
        <p:blipFill rotWithShape="1">
          <a:blip r:embed="rId4"/>
          <a:srcRect l="61950" t="49289" r="21159" b="40931"/>
          <a:stretch/>
        </p:blipFill>
        <p:spPr>
          <a:xfrm>
            <a:off x="340195" y="4132340"/>
            <a:ext cx="3127941" cy="679217"/>
          </a:xfrm>
          <a:prstGeom prst="rect">
            <a:avLst/>
          </a:prstGeom>
        </p:spPr>
      </p:pic>
    </p:spTree>
    <p:extLst>
      <p:ext uri="{BB962C8B-B14F-4D97-AF65-F5344CB8AC3E}">
        <p14:creationId xmlns:p14="http://schemas.microsoft.com/office/powerpoint/2010/main" val="2453346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042A2-7432-5237-2F16-D638D5576EA4}"/>
              </a:ext>
            </a:extLst>
          </p:cNvPr>
          <p:cNvPicPr>
            <a:picLocks noChangeAspect="1"/>
          </p:cNvPicPr>
          <p:nvPr/>
        </p:nvPicPr>
        <p:blipFill rotWithShape="1">
          <a:blip r:embed="rId2"/>
          <a:srcRect l="65494" t="30853" r="21774" b="44961"/>
          <a:stretch/>
        </p:blipFill>
        <p:spPr>
          <a:xfrm>
            <a:off x="7063148" y="0"/>
            <a:ext cx="4292423" cy="4586422"/>
          </a:xfrm>
          <a:prstGeom prst="rect">
            <a:avLst/>
          </a:prstGeom>
        </p:spPr>
      </p:pic>
      <p:sp>
        <p:nvSpPr>
          <p:cNvPr id="6" name="Rectangle 5">
            <a:extLst>
              <a:ext uri="{FF2B5EF4-FFF2-40B4-BE49-F238E27FC236}">
                <a16:creationId xmlns:a16="http://schemas.microsoft.com/office/drawing/2014/main" id="{A24CA278-893E-8EFD-7278-264378A54A9F}"/>
              </a:ext>
            </a:extLst>
          </p:cNvPr>
          <p:cNvSpPr/>
          <p:nvPr/>
        </p:nvSpPr>
        <p:spPr>
          <a:xfrm>
            <a:off x="6545175" y="4328021"/>
            <a:ext cx="1210085" cy="20371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B206624-D27D-C975-6909-7D4A603EB51C}"/>
              </a:ext>
            </a:extLst>
          </p:cNvPr>
          <p:cNvSpPr/>
          <p:nvPr/>
        </p:nvSpPr>
        <p:spPr>
          <a:xfrm rot="515598">
            <a:off x="7376963" y="2981512"/>
            <a:ext cx="101187" cy="12483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558E8C9-9811-AD88-978C-89F1081A8B27}"/>
              </a:ext>
            </a:extLst>
          </p:cNvPr>
          <p:cNvSpPr/>
          <p:nvPr/>
        </p:nvSpPr>
        <p:spPr>
          <a:xfrm rot="4800619">
            <a:off x="7917603" y="2464662"/>
            <a:ext cx="99594" cy="97760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1C990C7-97D9-665D-618A-16F856B16699}"/>
              </a:ext>
            </a:extLst>
          </p:cNvPr>
          <p:cNvSpPr/>
          <p:nvPr/>
        </p:nvSpPr>
        <p:spPr>
          <a:xfrm>
            <a:off x="1335000" y="595012"/>
            <a:ext cx="5151296" cy="2836684"/>
          </a:xfrm>
          <a:prstGeom prst="ellipse">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1CB5A15E-2B41-2D70-2AC6-28E6C8A8BA06}"/>
              </a:ext>
            </a:extLst>
          </p:cNvPr>
          <p:cNvSpPr/>
          <p:nvPr/>
        </p:nvSpPr>
        <p:spPr>
          <a:xfrm rot="6654608">
            <a:off x="6257608" y="1464746"/>
            <a:ext cx="624812" cy="1168462"/>
          </a:xfrm>
          <a:prstGeom prst="triangle">
            <a:avLst>
              <a:gd name="adj" fmla="val 58036"/>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Latte Cup with solid fill">
            <a:extLst>
              <a:ext uri="{FF2B5EF4-FFF2-40B4-BE49-F238E27FC236}">
                <a16:creationId xmlns:a16="http://schemas.microsoft.com/office/drawing/2014/main" id="{98BBDE2A-9887-D00A-C753-DC029351D4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4194" y="3776093"/>
            <a:ext cx="3172046" cy="3081907"/>
          </a:xfrm>
          <a:prstGeom prst="rect">
            <a:avLst/>
          </a:prstGeom>
        </p:spPr>
      </p:pic>
      <p:sp>
        <p:nvSpPr>
          <p:cNvPr id="16" name="TextBox 15">
            <a:extLst>
              <a:ext uri="{FF2B5EF4-FFF2-40B4-BE49-F238E27FC236}">
                <a16:creationId xmlns:a16="http://schemas.microsoft.com/office/drawing/2014/main" id="{9AABB695-E75E-E590-86F2-9D9E5A4CD427}"/>
              </a:ext>
            </a:extLst>
          </p:cNvPr>
          <p:cNvSpPr txBox="1"/>
          <p:nvPr/>
        </p:nvSpPr>
        <p:spPr>
          <a:xfrm>
            <a:off x="2003255" y="1492977"/>
            <a:ext cx="4092745" cy="923330"/>
          </a:xfrm>
          <a:prstGeom prst="rect">
            <a:avLst/>
          </a:prstGeom>
          <a:noFill/>
        </p:spPr>
        <p:txBody>
          <a:bodyPr wrap="square" rtlCol="0">
            <a:spAutoFit/>
          </a:bodyPr>
          <a:lstStyle/>
          <a:p>
            <a:r>
              <a:rPr lang="en-GB" sz="5400" dirty="0">
                <a:latin typeface="Arial Nova Light" panose="020B0304020202020204" pitchFamily="34" charset="0"/>
              </a:rPr>
              <a:t>Kopi Break !</a:t>
            </a:r>
          </a:p>
        </p:txBody>
      </p:sp>
    </p:spTree>
    <p:extLst>
      <p:ext uri="{BB962C8B-B14F-4D97-AF65-F5344CB8AC3E}">
        <p14:creationId xmlns:p14="http://schemas.microsoft.com/office/powerpoint/2010/main" val="2783228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D2429-C91E-0A85-000C-61C89ABABB2E}"/>
              </a:ext>
            </a:extLst>
          </p:cNvPr>
          <p:cNvSpPr txBox="1"/>
          <p:nvPr/>
        </p:nvSpPr>
        <p:spPr>
          <a:xfrm>
            <a:off x="0" y="379642"/>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DNA Sequencing using Illumina &amp; ONT</a:t>
            </a:r>
          </a:p>
        </p:txBody>
      </p:sp>
      <p:pic>
        <p:nvPicPr>
          <p:cNvPr id="2" name="Picture 1">
            <a:extLst>
              <a:ext uri="{FF2B5EF4-FFF2-40B4-BE49-F238E27FC236}">
                <a16:creationId xmlns:a16="http://schemas.microsoft.com/office/drawing/2014/main" id="{E787181C-43C9-01F9-9F8C-AE123BF5ECC4}"/>
              </a:ext>
            </a:extLst>
          </p:cNvPr>
          <p:cNvPicPr>
            <a:picLocks noChangeAspect="1"/>
          </p:cNvPicPr>
          <p:nvPr/>
        </p:nvPicPr>
        <p:blipFill rotWithShape="1">
          <a:blip r:embed="rId2"/>
          <a:srcRect l="53459" t="31193" r="20265" b="18391"/>
          <a:stretch/>
        </p:blipFill>
        <p:spPr>
          <a:xfrm>
            <a:off x="2764465" y="1380008"/>
            <a:ext cx="6719446" cy="4834756"/>
          </a:xfrm>
          <a:prstGeom prst="rect">
            <a:avLst/>
          </a:prstGeom>
        </p:spPr>
      </p:pic>
    </p:spTree>
    <p:extLst>
      <p:ext uri="{BB962C8B-B14F-4D97-AF65-F5344CB8AC3E}">
        <p14:creationId xmlns:p14="http://schemas.microsoft.com/office/powerpoint/2010/main" val="394191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234431-EAA3-436C-347E-9C2CCD5C3328}"/>
              </a:ext>
            </a:extLst>
          </p:cNvPr>
          <p:cNvPicPr>
            <a:picLocks noChangeAspect="1"/>
          </p:cNvPicPr>
          <p:nvPr/>
        </p:nvPicPr>
        <p:blipFill rotWithShape="1">
          <a:blip r:embed="rId2"/>
          <a:srcRect l="55104" t="25555" r="26563" b="30972"/>
          <a:stretch/>
        </p:blipFill>
        <p:spPr>
          <a:xfrm>
            <a:off x="5331350" y="754612"/>
            <a:ext cx="6149163" cy="5467863"/>
          </a:xfrm>
          <a:prstGeom prst="rect">
            <a:avLst/>
          </a:prstGeom>
        </p:spPr>
      </p:pic>
      <p:sp>
        <p:nvSpPr>
          <p:cNvPr id="4" name="TextBox 3">
            <a:extLst>
              <a:ext uri="{FF2B5EF4-FFF2-40B4-BE49-F238E27FC236}">
                <a16:creationId xmlns:a16="http://schemas.microsoft.com/office/drawing/2014/main" id="{DFD40FD9-75A0-3CF3-2750-501F9F1BD2CC}"/>
              </a:ext>
            </a:extLst>
          </p:cNvPr>
          <p:cNvSpPr txBox="1"/>
          <p:nvPr/>
        </p:nvSpPr>
        <p:spPr>
          <a:xfrm>
            <a:off x="672009" y="829040"/>
            <a:ext cx="4621906" cy="954107"/>
          </a:xfrm>
          <a:prstGeom prst="rect">
            <a:avLst/>
          </a:prstGeom>
          <a:noFill/>
        </p:spPr>
        <p:txBody>
          <a:bodyPr wrap="none" rtlCol="0">
            <a:spAutoFit/>
          </a:bodyPr>
          <a:lstStyle/>
          <a:p>
            <a:r>
              <a:rPr lang="en-GB" sz="2800" dirty="0">
                <a:solidFill>
                  <a:schemeClr val="accent2"/>
                </a:solidFill>
                <a:latin typeface="Arial Nova Light" panose="020B0304020202020204" pitchFamily="34" charset="0"/>
              </a:rPr>
              <a:t>DNA preparation: </a:t>
            </a:r>
          </a:p>
          <a:p>
            <a:r>
              <a:rPr lang="en-GB" sz="2800" dirty="0">
                <a:solidFill>
                  <a:schemeClr val="accent2"/>
                </a:solidFill>
                <a:latin typeface="Arial Nova Light" panose="020B0304020202020204" pitchFamily="34" charset="0"/>
              </a:rPr>
              <a:t>How to make a “DNA library”</a:t>
            </a:r>
          </a:p>
        </p:txBody>
      </p:sp>
      <p:pic>
        <p:nvPicPr>
          <p:cNvPr id="6" name="Picture 5">
            <a:extLst>
              <a:ext uri="{FF2B5EF4-FFF2-40B4-BE49-F238E27FC236}">
                <a16:creationId xmlns:a16="http://schemas.microsoft.com/office/drawing/2014/main" id="{1FC99DB4-22B0-4E9E-8BD7-9D706B8A74D4}"/>
              </a:ext>
            </a:extLst>
          </p:cNvPr>
          <p:cNvPicPr>
            <a:picLocks noChangeAspect="1"/>
          </p:cNvPicPr>
          <p:nvPr/>
        </p:nvPicPr>
        <p:blipFill rotWithShape="1">
          <a:blip r:embed="rId3"/>
          <a:srcRect l="55052" t="8889" r="24218" b="77639"/>
          <a:stretch/>
        </p:blipFill>
        <p:spPr>
          <a:xfrm>
            <a:off x="714541" y="2130219"/>
            <a:ext cx="4403678" cy="1073258"/>
          </a:xfrm>
          <a:prstGeom prst="rect">
            <a:avLst/>
          </a:prstGeom>
          <a:ln>
            <a:solidFill>
              <a:schemeClr val="tx1"/>
            </a:solidFill>
          </a:ln>
        </p:spPr>
      </p:pic>
      <p:sp>
        <p:nvSpPr>
          <p:cNvPr id="2" name="TextBox 1">
            <a:extLst>
              <a:ext uri="{FF2B5EF4-FFF2-40B4-BE49-F238E27FC236}">
                <a16:creationId xmlns:a16="http://schemas.microsoft.com/office/drawing/2014/main" id="{F556E320-F147-24EC-F75F-E8EC03CB27E9}"/>
              </a:ext>
            </a:extLst>
          </p:cNvPr>
          <p:cNvSpPr txBox="1"/>
          <p:nvPr/>
        </p:nvSpPr>
        <p:spPr>
          <a:xfrm>
            <a:off x="702587" y="3632085"/>
            <a:ext cx="4272645" cy="1015663"/>
          </a:xfrm>
          <a:prstGeom prst="rect">
            <a:avLst/>
          </a:prstGeom>
          <a:noFill/>
        </p:spPr>
        <p:txBody>
          <a:bodyPr wrap="none" rtlCol="0">
            <a:spAutoFit/>
          </a:bodyPr>
          <a:lstStyle/>
          <a:p>
            <a:r>
              <a:rPr lang="en-GB" sz="2000" dirty="0">
                <a:solidFill>
                  <a:srgbClr val="FFF2CC"/>
                </a:solidFill>
                <a:latin typeface="Arial Nova Light" panose="020B0304020202020204" pitchFamily="34" charset="0"/>
              </a:rPr>
              <a:t>Different kits exist</a:t>
            </a:r>
          </a:p>
          <a:p>
            <a:r>
              <a:rPr lang="en-GB" sz="2000" dirty="0">
                <a:solidFill>
                  <a:srgbClr val="FFF2CC"/>
                </a:solidFill>
                <a:latin typeface="Arial Nova Light" panose="020B0304020202020204" pitchFamily="34" charset="0"/>
              </a:rPr>
              <a:t>You can make custom ones</a:t>
            </a:r>
          </a:p>
          <a:p>
            <a:r>
              <a:rPr lang="en-GB" sz="2000" dirty="0">
                <a:solidFill>
                  <a:srgbClr val="FFF2CC"/>
                </a:solidFill>
                <a:latin typeface="Arial Nova Light" panose="020B0304020202020204" pitchFamily="34" charset="0"/>
              </a:rPr>
              <a:t>Costs can be saved at various stages</a:t>
            </a:r>
          </a:p>
        </p:txBody>
      </p:sp>
      <p:pic>
        <p:nvPicPr>
          <p:cNvPr id="7" name="Picture 6">
            <a:extLst>
              <a:ext uri="{FF2B5EF4-FFF2-40B4-BE49-F238E27FC236}">
                <a16:creationId xmlns:a16="http://schemas.microsoft.com/office/drawing/2014/main" id="{A252D296-D3F1-C5F6-DC61-8FAAA3362329}"/>
              </a:ext>
            </a:extLst>
          </p:cNvPr>
          <p:cNvPicPr>
            <a:picLocks noChangeAspect="1"/>
          </p:cNvPicPr>
          <p:nvPr/>
        </p:nvPicPr>
        <p:blipFill rotWithShape="1">
          <a:blip r:embed="rId4"/>
          <a:srcRect l="21803" t="22481" r="23692" b="61884"/>
          <a:stretch/>
        </p:blipFill>
        <p:spPr>
          <a:xfrm>
            <a:off x="702587" y="4697369"/>
            <a:ext cx="4406732" cy="711059"/>
          </a:xfrm>
          <a:prstGeom prst="rect">
            <a:avLst/>
          </a:prstGeom>
        </p:spPr>
      </p:pic>
      <p:pic>
        <p:nvPicPr>
          <p:cNvPr id="8" name="Picture 7">
            <a:extLst>
              <a:ext uri="{FF2B5EF4-FFF2-40B4-BE49-F238E27FC236}">
                <a16:creationId xmlns:a16="http://schemas.microsoft.com/office/drawing/2014/main" id="{6B37B2D2-46F1-26F8-BD55-D2166A7C0E9B}"/>
              </a:ext>
            </a:extLst>
          </p:cNvPr>
          <p:cNvPicPr>
            <a:picLocks noChangeAspect="1"/>
          </p:cNvPicPr>
          <p:nvPr/>
        </p:nvPicPr>
        <p:blipFill rotWithShape="1">
          <a:blip r:embed="rId4"/>
          <a:srcRect l="21803" t="58534" r="23692" b="23566"/>
          <a:stretch/>
        </p:blipFill>
        <p:spPr>
          <a:xfrm>
            <a:off x="702587" y="5408428"/>
            <a:ext cx="4406732" cy="814046"/>
          </a:xfrm>
          <a:prstGeom prst="rect">
            <a:avLst/>
          </a:prstGeom>
        </p:spPr>
      </p:pic>
    </p:spTree>
    <p:extLst>
      <p:ext uri="{BB962C8B-B14F-4D97-AF65-F5344CB8AC3E}">
        <p14:creationId xmlns:p14="http://schemas.microsoft.com/office/powerpoint/2010/main" val="3463325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DA0627F3-26EB-86DC-C395-4E3BAD1ABCBB}"/>
              </a:ext>
            </a:extLst>
          </p:cNvPr>
          <p:cNvSpPr/>
          <p:nvPr/>
        </p:nvSpPr>
        <p:spPr>
          <a:xfrm>
            <a:off x="789463" y="1520456"/>
            <a:ext cx="5597843" cy="475275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DDBA958-F3A8-3765-A4C3-46B36DF51AE7}"/>
              </a:ext>
            </a:extLst>
          </p:cNvPr>
          <p:cNvSpPr txBox="1"/>
          <p:nvPr/>
        </p:nvSpPr>
        <p:spPr>
          <a:xfrm>
            <a:off x="6518656" y="1584247"/>
            <a:ext cx="5041690" cy="4524315"/>
          </a:xfrm>
          <a:prstGeom prst="rect">
            <a:avLst/>
          </a:prstGeom>
          <a:noFill/>
        </p:spPr>
        <p:txBody>
          <a:bodyPr wrap="square" rtlCol="0">
            <a:spAutoFit/>
          </a:bodyPr>
          <a:lstStyle/>
          <a:p>
            <a:endParaRPr lang="en-GB" sz="1600" dirty="0">
              <a:solidFill>
                <a:srgbClr val="FFF2CC"/>
              </a:solidFill>
              <a:latin typeface="Arial Nova Light" panose="020B0304020202020204" pitchFamily="34" charset="0"/>
            </a:endParaRPr>
          </a:p>
          <a:p>
            <a:r>
              <a:rPr lang="en-GB" sz="1600" dirty="0">
                <a:solidFill>
                  <a:schemeClr val="accent2"/>
                </a:solidFill>
                <a:latin typeface="Arial Nova Light" panose="020B0304020202020204" pitchFamily="34" charset="0"/>
              </a:rPr>
              <a:t>Adapter: </a:t>
            </a:r>
            <a:r>
              <a:rPr lang="en-GB" sz="1600" dirty="0">
                <a:solidFill>
                  <a:srgbClr val="FFF2CC"/>
                </a:solidFill>
                <a:latin typeface="Arial Nova Light" panose="020B0304020202020204" pitchFamily="34" charset="0"/>
              </a:rPr>
              <a:t>artificial DNA sequence used to attach the DNA fragment to further adapters/indexes or to attach it to the sequencing flow cell</a:t>
            </a:r>
          </a:p>
          <a:p>
            <a:endParaRPr lang="en-GB" sz="1600" dirty="0">
              <a:solidFill>
                <a:srgbClr val="FFF2CC"/>
              </a:solidFill>
              <a:latin typeface="Arial Nova Light" panose="020B0304020202020204" pitchFamily="34" charset="0"/>
            </a:endParaRPr>
          </a:p>
          <a:p>
            <a:r>
              <a:rPr lang="en-GB" sz="1600" dirty="0">
                <a:solidFill>
                  <a:schemeClr val="accent2"/>
                </a:solidFill>
                <a:latin typeface="Arial Nova Light" panose="020B0304020202020204" pitchFamily="34" charset="0"/>
              </a:rPr>
              <a:t>Index or barcode: </a:t>
            </a:r>
            <a:r>
              <a:rPr lang="en-GB" sz="1600" dirty="0">
                <a:solidFill>
                  <a:srgbClr val="FFF2CC"/>
                </a:solidFill>
                <a:latin typeface="Arial Nova Light" panose="020B0304020202020204" pitchFamily="34" charset="0"/>
              </a:rPr>
              <a:t>artificial DNA sequence usually 8 bp, attached to the DNA fragment. Different indexes or index pairs can be attached to different samples, so that samples can then be pooled together for cheaper sequencing. Because each read will be associated to the index, it is then possible to know what read comes from what sample.</a:t>
            </a:r>
          </a:p>
          <a:p>
            <a:r>
              <a:rPr lang="en-GB" sz="1600" dirty="0">
                <a:solidFill>
                  <a:schemeClr val="accent2"/>
                </a:solidFill>
                <a:latin typeface="Arial Nova Light" panose="020B0304020202020204" pitchFamily="34" charset="0"/>
              </a:rPr>
              <a:t>Not the same “barcode” as for DNA barcoding!</a:t>
            </a:r>
          </a:p>
          <a:p>
            <a:endParaRPr lang="en-GB" sz="1600" dirty="0">
              <a:solidFill>
                <a:srgbClr val="FFF2CC"/>
              </a:solidFill>
              <a:latin typeface="Arial Nova Light" panose="020B0304020202020204" pitchFamily="34" charset="0"/>
            </a:endParaRPr>
          </a:p>
          <a:p>
            <a:r>
              <a:rPr lang="en-GB" sz="1600" dirty="0">
                <a:solidFill>
                  <a:schemeClr val="accent2"/>
                </a:solidFill>
                <a:latin typeface="Arial Nova Light" panose="020B0304020202020204" pitchFamily="34" charset="0"/>
              </a:rPr>
              <a:t>Insert: </a:t>
            </a:r>
            <a:r>
              <a:rPr lang="en-GB" sz="1600" dirty="0">
                <a:solidFill>
                  <a:srgbClr val="FFF2CC"/>
                </a:solidFill>
                <a:latin typeface="Arial Nova Light" panose="020B0304020202020204" pitchFamily="34" charset="0"/>
              </a:rPr>
              <a:t>DNA fragment</a:t>
            </a:r>
          </a:p>
          <a:p>
            <a:endParaRPr lang="en-GB" sz="1600" dirty="0">
              <a:solidFill>
                <a:srgbClr val="FFF2CC"/>
              </a:solidFill>
              <a:latin typeface="Arial Nova Light" panose="020B0304020202020204" pitchFamily="34" charset="0"/>
            </a:endParaRPr>
          </a:p>
          <a:p>
            <a:r>
              <a:rPr lang="en-GB" sz="1600" dirty="0">
                <a:solidFill>
                  <a:schemeClr val="accent2"/>
                </a:solidFill>
                <a:latin typeface="Arial Nova Light" panose="020B0304020202020204" pitchFamily="34" charset="0"/>
              </a:rPr>
              <a:t>Library: </a:t>
            </a:r>
            <a:r>
              <a:rPr lang="en-GB" sz="1600" dirty="0">
                <a:solidFill>
                  <a:srgbClr val="FFF2CC"/>
                </a:solidFill>
                <a:latin typeface="Arial Nova Light" panose="020B0304020202020204" pitchFamily="34" charset="0"/>
              </a:rPr>
              <a:t>DNA fragments with adapters (and indexes when used) attached to them</a:t>
            </a:r>
          </a:p>
        </p:txBody>
      </p:sp>
      <p:pic>
        <p:nvPicPr>
          <p:cNvPr id="3" name="Picture 2">
            <a:extLst>
              <a:ext uri="{FF2B5EF4-FFF2-40B4-BE49-F238E27FC236}">
                <a16:creationId xmlns:a16="http://schemas.microsoft.com/office/drawing/2014/main" id="{FF20CA86-9C8B-FAED-BA1E-158D89BC1F62}"/>
              </a:ext>
            </a:extLst>
          </p:cNvPr>
          <p:cNvPicPr>
            <a:picLocks noChangeAspect="1"/>
          </p:cNvPicPr>
          <p:nvPr/>
        </p:nvPicPr>
        <p:blipFill rotWithShape="1">
          <a:blip r:embed="rId2"/>
          <a:srcRect l="64676" t="58644" r="26985" b="31767"/>
          <a:stretch/>
        </p:blipFill>
        <p:spPr>
          <a:xfrm>
            <a:off x="1212666" y="2170045"/>
            <a:ext cx="4915675" cy="2119512"/>
          </a:xfrm>
          <a:prstGeom prst="rect">
            <a:avLst/>
          </a:prstGeom>
        </p:spPr>
      </p:pic>
      <p:sp>
        <p:nvSpPr>
          <p:cNvPr id="4" name="TextBox 3">
            <a:extLst>
              <a:ext uri="{FF2B5EF4-FFF2-40B4-BE49-F238E27FC236}">
                <a16:creationId xmlns:a16="http://schemas.microsoft.com/office/drawing/2014/main" id="{F3448352-31D2-C124-EB75-8CD05D601A20}"/>
              </a:ext>
            </a:extLst>
          </p:cNvPr>
          <p:cNvSpPr txBox="1"/>
          <p:nvPr/>
        </p:nvSpPr>
        <p:spPr>
          <a:xfrm>
            <a:off x="0" y="387350"/>
            <a:ext cx="12192000" cy="523220"/>
          </a:xfrm>
          <a:prstGeom prst="rect">
            <a:avLst/>
          </a:prstGeom>
          <a:noFill/>
        </p:spPr>
        <p:txBody>
          <a:bodyPr wrap="square" rtlCol="0">
            <a:spAutoFit/>
          </a:bodyPr>
          <a:lstStyle/>
          <a:p>
            <a:pPr algn="ctr"/>
            <a:r>
              <a:rPr lang="en-GB" sz="2800" dirty="0">
                <a:solidFill>
                  <a:schemeClr val="accent2"/>
                </a:solidFill>
                <a:latin typeface="Arial Nova Light" panose="020B0304020202020204" pitchFamily="34" charset="0"/>
              </a:rPr>
              <a:t>DNA library vocabulary</a:t>
            </a:r>
          </a:p>
        </p:txBody>
      </p:sp>
      <p:sp>
        <p:nvSpPr>
          <p:cNvPr id="5" name="TextBox 4">
            <a:extLst>
              <a:ext uri="{FF2B5EF4-FFF2-40B4-BE49-F238E27FC236}">
                <a16:creationId xmlns:a16="http://schemas.microsoft.com/office/drawing/2014/main" id="{B686F4B0-7B5B-E05F-7A83-7F206A29FAD9}"/>
              </a:ext>
            </a:extLst>
          </p:cNvPr>
          <p:cNvSpPr txBox="1"/>
          <p:nvPr/>
        </p:nvSpPr>
        <p:spPr>
          <a:xfrm>
            <a:off x="2742582" y="1717730"/>
            <a:ext cx="1921077" cy="369332"/>
          </a:xfrm>
          <a:prstGeom prst="rect">
            <a:avLst/>
          </a:prstGeom>
          <a:noFill/>
        </p:spPr>
        <p:txBody>
          <a:bodyPr wrap="square" rtlCol="0">
            <a:spAutoFit/>
          </a:bodyPr>
          <a:lstStyle/>
          <a:p>
            <a:pPr algn="ctr"/>
            <a:r>
              <a:rPr lang="en-GB" dirty="0"/>
              <a:t>DNA library</a:t>
            </a:r>
          </a:p>
        </p:txBody>
      </p:sp>
      <p:sp>
        <p:nvSpPr>
          <p:cNvPr id="6" name="TextBox 5">
            <a:extLst>
              <a:ext uri="{FF2B5EF4-FFF2-40B4-BE49-F238E27FC236}">
                <a16:creationId xmlns:a16="http://schemas.microsoft.com/office/drawing/2014/main" id="{E584851A-2971-FF93-FC22-3822FAB6678B}"/>
              </a:ext>
            </a:extLst>
          </p:cNvPr>
          <p:cNvSpPr txBox="1"/>
          <p:nvPr/>
        </p:nvSpPr>
        <p:spPr>
          <a:xfrm>
            <a:off x="3284900" y="5711089"/>
            <a:ext cx="726481" cy="369332"/>
          </a:xfrm>
          <a:prstGeom prst="rect">
            <a:avLst/>
          </a:prstGeom>
          <a:noFill/>
        </p:spPr>
        <p:txBody>
          <a:bodyPr wrap="none" rtlCol="0">
            <a:spAutoFit/>
          </a:bodyPr>
          <a:lstStyle/>
          <a:p>
            <a:pPr algn="ctr"/>
            <a:r>
              <a:rPr lang="en-GB" dirty="0">
                <a:highlight>
                  <a:srgbClr val="C1C1C1"/>
                </a:highlight>
              </a:rPr>
              <a:t>Insert</a:t>
            </a:r>
          </a:p>
        </p:txBody>
      </p:sp>
      <p:sp>
        <p:nvSpPr>
          <p:cNvPr id="7" name="TextBox 6">
            <a:extLst>
              <a:ext uri="{FF2B5EF4-FFF2-40B4-BE49-F238E27FC236}">
                <a16:creationId xmlns:a16="http://schemas.microsoft.com/office/drawing/2014/main" id="{610E05FD-B0C8-AA32-3C0F-E706E273DF88}"/>
              </a:ext>
            </a:extLst>
          </p:cNvPr>
          <p:cNvSpPr txBox="1"/>
          <p:nvPr/>
        </p:nvSpPr>
        <p:spPr>
          <a:xfrm>
            <a:off x="4935276" y="4678147"/>
            <a:ext cx="1004890" cy="646331"/>
          </a:xfrm>
          <a:prstGeom prst="rect">
            <a:avLst/>
          </a:prstGeom>
          <a:noFill/>
        </p:spPr>
        <p:txBody>
          <a:bodyPr wrap="none" rtlCol="0">
            <a:spAutoFit/>
          </a:bodyPr>
          <a:lstStyle/>
          <a:p>
            <a:pPr algn="ctr"/>
            <a:r>
              <a:rPr lang="en-GB" dirty="0">
                <a:highlight>
                  <a:srgbClr val="ADB986"/>
                </a:highlight>
              </a:rPr>
              <a:t>Barcode </a:t>
            </a:r>
          </a:p>
          <a:p>
            <a:pPr algn="ctr"/>
            <a:r>
              <a:rPr lang="en-GB" dirty="0">
                <a:highlight>
                  <a:srgbClr val="ADB986"/>
                </a:highlight>
              </a:rPr>
              <a:t>= index</a:t>
            </a:r>
          </a:p>
        </p:txBody>
      </p:sp>
      <p:sp>
        <p:nvSpPr>
          <p:cNvPr id="8" name="TextBox 7">
            <a:extLst>
              <a:ext uri="{FF2B5EF4-FFF2-40B4-BE49-F238E27FC236}">
                <a16:creationId xmlns:a16="http://schemas.microsoft.com/office/drawing/2014/main" id="{5158B18A-8B33-25A4-7C25-FCF55EF7FA1F}"/>
              </a:ext>
            </a:extLst>
          </p:cNvPr>
          <p:cNvSpPr txBox="1"/>
          <p:nvPr/>
        </p:nvSpPr>
        <p:spPr>
          <a:xfrm>
            <a:off x="4475257" y="4299186"/>
            <a:ext cx="940962" cy="369332"/>
          </a:xfrm>
          <a:prstGeom prst="rect">
            <a:avLst/>
          </a:prstGeom>
          <a:noFill/>
        </p:spPr>
        <p:txBody>
          <a:bodyPr wrap="none" rtlCol="0">
            <a:spAutoFit/>
          </a:bodyPr>
          <a:lstStyle/>
          <a:p>
            <a:pPr algn="ctr"/>
            <a:r>
              <a:rPr lang="en-GB" dirty="0">
                <a:highlight>
                  <a:srgbClr val="E9D297"/>
                </a:highlight>
              </a:rPr>
              <a:t>Adapter</a:t>
            </a:r>
          </a:p>
        </p:txBody>
      </p:sp>
      <p:sp>
        <p:nvSpPr>
          <p:cNvPr id="9" name="TextBox 8">
            <a:extLst>
              <a:ext uri="{FF2B5EF4-FFF2-40B4-BE49-F238E27FC236}">
                <a16:creationId xmlns:a16="http://schemas.microsoft.com/office/drawing/2014/main" id="{5E7075C1-BD95-7382-F533-670C8EF3ED73}"/>
              </a:ext>
            </a:extLst>
          </p:cNvPr>
          <p:cNvSpPr txBox="1"/>
          <p:nvPr/>
        </p:nvSpPr>
        <p:spPr>
          <a:xfrm>
            <a:off x="5401138" y="4299186"/>
            <a:ext cx="986168" cy="369332"/>
          </a:xfrm>
          <a:prstGeom prst="rect">
            <a:avLst/>
          </a:prstGeom>
          <a:noFill/>
        </p:spPr>
        <p:txBody>
          <a:bodyPr wrap="none" rtlCol="0">
            <a:spAutoFit/>
          </a:bodyPr>
          <a:lstStyle/>
          <a:p>
            <a:pPr algn="ctr"/>
            <a:r>
              <a:rPr lang="en-GB" dirty="0">
                <a:highlight>
                  <a:srgbClr val="5E718F"/>
                </a:highlight>
              </a:rPr>
              <a:t>Primer 5</a:t>
            </a:r>
          </a:p>
        </p:txBody>
      </p:sp>
      <p:sp>
        <p:nvSpPr>
          <p:cNvPr id="10" name="TextBox 9">
            <a:extLst>
              <a:ext uri="{FF2B5EF4-FFF2-40B4-BE49-F238E27FC236}">
                <a16:creationId xmlns:a16="http://schemas.microsoft.com/office/drawing/2014/main" id="{AE816118-4BBC-2B2C-542B-1A902BEE9C86}"/>
              </a:ext>
            </a:extLst>
          </p:cNvPr>
          <p:cNvSpPr txBox="1"/>
          <p:nvPr/>
        </p:nvSpPr>
        <p:spPr>
          <a:xfrm>
            <a:off x="789464" y="4299186"/>
            <a:ext cx="986167" cy="369332"/>
          </a:xfrm>
          <a:prstGeom prst="rect">
            <a:avLst/>
          </a:prstGeom>
          <a:noFill/>
        </p:spPr>
        <p:txBody>
          <a:bodyPr wrap="none" rtlCol="0">
            <a:spAutoFit/>
          </a:bodyPr>
          <a:lstStyle/>
          <a:p>
            <a:pPr algn="ctr"/>
            <a:r>
              <a:rPr lang="en-GB" dirty="0">
                <a:highlight>
                  <a:srgbClr val="E18B60"/>
                </a:highlight>
              </a:rPr>
              <a:t>Primer 7</a:t>
            </a:r>
          </a:p>
        </p:txBody>
      </p:sp>
      <p:sp>
        <p:nvSpPr>
          <p:cNvPr id="11" name="TextBox 10">
            <a:extLst>
              <a:ext uri="{FF2B5EF4-FFF2-40B4-BE49-F238E27FC236}">
                <a16:creationId xmlns:a16="http://schemas.microsoft.com/office/drawing/2014/main" id="{7AC559ED-2BAD-B204-1088-BEDA988DC6D1}"/>
              </a:ext>
            </a:extLst>
          </p:cNvPr>
          <p:cNvSpPr txBox="1"/>
          <p:nvPr/>
        </p:nvSpPr>
        <p:spPr>
          <a:xfrm>
            <a:off x="1658572" y="4299186"/>
            <a:ext cx="940962" cy="369332"/>
          </a:xfrm>
          <a:prstGeom prst="rect">
            <a:avLst/>
          </a:prstGeom>
          <a:noFill/>
        </p:spPr>
        <p:txBody>
          <a:bodyPr wrap="none" rtlCol="0">
            <a:spAutoFit/>
          </a:bodyPr>
          <a:lstStyle/>
          <a:p>
            <a:pPr algn="ctr"/>
            <a:r>
              <a:rPr lang="en-GB" dirty="0">
                <a:highlight>
                  <a:srgbClr val="87AB97"/>
                </a:highlight>
              </a:rPr>
              <a:t>Adapter</a:t>
            </a:r>
          </a:p>
        </p:txBody>
      </p:sp>
      <p:sp>
        <p:nvSpPr>
          <p:cNvPr id="12" name="TextBox 11">
            <a:extLst>
              <a:ext uri="{FF2B5EF4-FFF2-40B4-BE49-F238E27FC236}">
                <a16:creationId xmlns:a16="http://schemas.microsoft.com/office/drawing/2014/main" id="{72A75657-7B51-FF66-7AE6-B420F44A214E}"/>
              </a:ext>
            </a:extLst>
          </p:cNvPr>
          <p:cNvSpPr txBox="1"/>
          <p:nvPr/>
        </p:nvSpPr>
        <p:spPr>
          <a:xfrm>
            <a:off x="1559093" y="5704882"/>
            <a:ext cx="940963" cy="369332"/>
          </a:xfrm>
          <a:prstGeom prst="rect">
            <a:avLst/>
          </a:prstGeom>
          <a:noFill/>
        </p:spPr>
        <p:txBody>
          <a:bodyPr wrap="none" rtlCol="0">
            <a:spAutoFit/>
          </a:bodyPr>
          <a:lstStyle/>
          <a:p>
            <a:pPr algn="ctr"/>
            <a:r>
              <a:rPr lang="en-GB" dirty="0"/>
              <a:t>Adapter</a:t>
            </a:r>
          </a:p>
        </p:txBody>
      </p:sp>
      <p:sp>
        <p:nvSpPr>
          <p:cNvPr id="13" name="TextBox 12">
            <a:extLst>
              <a:ext uri="{FF2B5EF4-FFF2-40B4-BE49-F238E27FC236}">
                <a16:creationId xmlns:a16="http://schemas.microsoft.com/office/drawing/2014/main" id="{7DA1ABD1-C6FF-3750-2A74-B116D0A3BA0C}"/>
              </a:ext>
            </a:extLst>
          </p:cNvPr>
          <p:cNvSpPr txBox="1"/>
          <p:nvPr/>
        </p:nvSpPr>
        <p:spPr>
          <a:xfrm>
            <a:off x="4857246" y="5739230"/>
            <a:ext cx="940963" cy="369332"/>
          </a:xfrm>
          <a:prstGeom prst="rect">
            <a:avLst/>
          </a:prstGeom>
          <a:noFill/>
        </p:spPr>
        <p:txBody>
          <a:bodyPr wrap="none" rtlCol="0">
            <a:spAutoFit/>
          </a:bodyPr>
          <a:lstStyle/>
          <a:p>
            <a:pPr algn="ctr"/>
            <a:r>
              <a:rPr lang="en-GB" dirty="0"/>
              <a:t>Adapter</a:t>
            </a:r>
          </a:p>
        </p:txBody>
      </p:sp>
      <p:sp>
        <p:nvSpPr>
          <p:cNvPr id="14" name="Right Brace 13">
            <a:extLst>
              <a:ext uri="{FF2B5EF4-FFF2-40B4-BE49-F238E27FC236}">
                <a16:creationId xmlns:a16="http://schemas.microsoft.com/office/drawing/2014/main" id="{2323FC66-42F4-15C5-A328-38980C965BA8}"/>
              </a:ext>
            </a:extLst>
          </p:cNvPr>
          <p:cNvSpPr/>
          <p:nvPr/>
        </p:nvSpPr>
        <p:spPr>
          <a:xfrm rot="5400000">
            <a:off x="1864442" y="4914573"/>
            <a:ext cx="330267" cy="115296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Right Brace 14">
            <a:extLst>
              <a:ext uri="{FF2B5EF4-FFF2-40B4-BE49-F238E27FC236}">
                <a16:creationId xmlns:a16="http://schemas.microsoft.com/office/drawing/2014/main" id="{E6F7ED8D-C806-CD59-DE5A-9633010AE1B8}"/>
              </a:ext>
            </a:extLst>
          </p:cNvPr>
          <p:cNvSpPr/>
          <p:nvPr/>
        </p:nvSpPr>
        <p:spPr>
          <a:xfrm rot="5400000">
            <a:off x="5145857" y="4847505"/>
            <a:ext cx="330267" cy="131719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Right Brace 15">
            <a:extLst>
              <a:ext uri="{FF2B5EF4-FFF2-40B4-BE49-F238E27FC236}">
                <a16:creationId xmlns:a16="http://schemas.microsoft.com/office/drawing/2014/main" id="{C53A2DC6-422A-40C2-5223-8AA584A42098}"/>
              </a:ext>
            </a:extLst>
          </p:cNvPr>
          <p:cNvSpPr/>
          <p:nvPr/>
        </p:nvSpPr>
        <p:spPr>
          <a:xfrm rot="5400000">
            <a:off x="3474638" y="4493486"/>
            <a:ext cx="330267" cy="202523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11056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A66C5-19C9-B5F5-3FB9-93C211955B08}"/>
              </a:ext>
            </a:extLst>
          </p:cNvPr>
          <p:cNvSpPr txBox="1"/>
          <p:nvPr/>
        </p:nvSpPr>
        <p:spPr>
          <a:xfrm>
            <a:off x="1701979" y="316755"/>
            <a:ext cx="4698822" cy="800219"/>
          </a:xfrm>
          <a:prstGeom prst="rect">
            <a:avLst/>
          </a:prstGeom>
          <a:noFill/>
        </p:spPr>
        <p:txBody>
          <a:bodyPr wrap="square" rtlCol="0">
            <a:spAutoFit/>
          </a:bodyPr>
          <a:lstStyle/>
          <a:p>
            <a:r>
              <a:rPr lang="en-GB" sz="2800" dirty="0">
                <a:solidFill>
                  <a:schemeClr val="accent2"/>
                </a:solidFill>
                <a:latin typeface="Arial Nova Light" panose="020B0304020202020204" pitchFamily="34" charset="0"/>
              </a:rPr>
              <a:t>Illumina sequencing </a:t>
            </a:r>
          </a:p>
          <a:p>
            <a:r>
              <a:rPr lang="en-GB" dirty="0">
                <a:solidFill>
                  <a:srgbClr val="FFF2CC"/>
                </a:solidFill>
                <a:latin typeface="Arial Nova Light" panose="020B0304020202020204" pitchFamily="34" charset="0"/>
              </a:rPr>
              <a:t>(a bit different depending on the machine)</a:t>
            </a:r>
          </a:p>
        </p:txBody>
      </p:sp>
      <p:pic>
        <p:nvPicPr>
          <p:cNvPr id="6" name="Picture 5">
            <a:extLst>
              <a:ext uri="{FF2B5EF4-FFF2-40B4-BE49-F238E27FC236}">
                <a16:creationId xmlns:a16="http://schemas.microsoft.com/office/drawing/2014/main" id="{59F8BDE3-BE0D-9BF3-C855-CD161D17517F}"/>
              </a:ext>
            </a:extLst>
          </p:cNvPr>
          <p:cNvPicPr>
            <a:picLocks noChangeAspect="1"/>
          </p:cNvPicPr>
          <p:nvPr/>
        </p:nvPicPr>
        <p:blipFill rotWithShape="1">
          <a:blip r:embed="rId2"/>
          <a:srcRect l="10283" t="21928" r="14219" b="22262"/>
          <a:stretch/>
        </p:blipFill>
        <p:spPr>
          <a:xfrm>
            <a:off x="557668" y="1626465"/>
            <a:ext cx="7749257" cy="3222251"/>
          </a:xfrm>
          <a:prstGeom prst="rect">
            <a:avLst/>
          </a:prstGeom>
        </p:spPr>
      </p:pic>
      <p:pic>
        <p:nvPicPr>
          <p:cNvPr id="7" name="Picture 6">
            <a:extLst>
              <a:ext uri="{FF2B5EF4-FFF2-40B4-BE49-F238E27FC236}">
                <a16:creationId xmlns:a16="http://schemas.microsoft.com/office/drawing/2014/main" id="{3D6D8139-2F6E-FCB6-2ED1-1C6E22FA1FD3}"/>
              </a:ext>
            </a:extLst>
          </p:cNvPr>
          <p:cNvPicPr>
            <a:picLocks noChangeAspect="1"/>
          </p:cNvPicPr>
          <p:nvPr/>
        </p:nvPicPr>
        <p:blipFill rotWithShape="1">
          <a:blip r:embed="rId3"/>
          <a:srcRect l="522" t="4369" r="72761" b="73518"/>
          <a:stretch/>
        </p:blipFill>
        <p:spPr>
          <a:xfrm>
            <a:off x="8189772" y="4933697"/>
            <a:ext cx="2877036" cy="1339507"/>
          </a:xfrm>
          <a:prstGeom prst="rect">
            <a:avLst/>
          </a:prstGeom>
        </p:spPr>
      </p:pic>
      <p:sp>
        <p:nvSpPr>
          <p:cNvPr id="10" name="TextBox 9">
            <a:extLst>
              <a:ext uri="{FF2B5EF4-FFF2-40B4-BE49-F238E27FC236}">
                <a16:creationId xmlns:a16="http://schemas.microsoft.com/office/drawing/2014/main" id="{9ED2A4FE-6D44-6814-FFC8-2986EDEBD3C7}"/>
              </a:ext>
            </a:extLst>
          </p:cNvPr>
          <p:cNvSpPr txBox="1"/>
          <p:nvPr/>
        </p:nvSpPr>
        <p:spPr>
          <a:xfrm>
            <a:off x="515136" y="5018762"/>
            <a:ext cx="7696126" cy="1200329"/>
          </a:xfrm>
          <a:prstGeom prst="rect">
            <a:avLst/>
          </a:prstGeom>
          <a:noFill/>
        </p:spPr>
        <p:txBody>
          <a:bodyPr wrap="square" rtlCol="0">
            <a:spAutoFit/>
          </a:bodyPr>
          <a:lstStyle/>
          <a:p>
            <a:r>
              <a:rPr lang="en-GB" dirty="0">
                <a:solidFill>
                  <a:srgbClr val="FFF2CC"/>
                </a:solidFill>
                <a:latin typeface="Arial Nova Light" panose="020B0304020202020204" pitchFamily="34" charset="0"/>
              </a:rPr>
              <a:t>Millions of DNA fragments are attached to a “flow cell”</a:t>
            </a:r>
          </a:p>
          <a:p>
            <a:r>
              <a:rPr lang="en-GB" dirty="0">
                <a:solidFill>
                  <a:srgbClr val="FFF2CC"/>
                </a:solidFill>
                <a:latin typeface="Arial Nova Light" panose="020B0304020202020204" pitchFamily="34" charset="0"/>
              </a:rPr>
              <a:t>For each fragment, the complementary strand is synthesised</a:t>
            </a:r>
          </a:p>
          <a:p>
            <a:r>
              <a:rPr lang="en-GB" dirty="0">
                <a:solidFill>
                  <a:srgbClr val="FFF2CC"/>
                </a:solidFill>
                <a:latin typeface="Arial Nova Light" panose="020B0304020202020204" pitchFamily="34" charset="0"/>
              </a:rPr>
              <a:t>And the added nucleotides are “read” in real time</a:t>
            </a:r>
          </a:p>
          <a:p>
            <a:r>
              <a:rPr lang="en-GB" dirty="0">
                <a:solidFill>
                  <a:srgbClr val="FFF2CC"/>
                </a:solidFill>
                <a:latin typeface="Arial Nova Light" panose="020B0304020202020204" pitchFamily="34" charset="0"/>
              </a:rPr>
              <a:t>Producing a file with the DNA read and reading quality for each nucleotide </a:t>
            </a:r>
            <a:r>
              <a:rPr lang="en-GB" dirty="0">
                <a:solidFill>
                  <a:srgbClr val="FFF2CC"/>
                </a:solidFill>
                <a:latin typeface="Arial Nova Light" panose="020B0304020202020204" pitchFamily="34" charset="0"/>
                <a:sym typeface="Wingdings" panose="05000000000000000000" pitchFamily="2" charset="2"/>
              </a:rPr>
              <a:t></a:t>
            </a:r>
            <a:endParaRPr lang="en-GB" dirty="0">
              <a:solidFill>
                <a:srgbClr val="FFF2CC"/>
              </a:solidFill>
              <a:latin typeface="Arial Nova Light" panose="020B0304020202020204" pitchFamily="34" charset="0"/>
            </a:endParaRPr>
          </a:p>
        </p:txBody>
      </p:sp>
      <p:sp>
        <p:nvSpPr>
          <p:cNvPr id="5" name="TextBox 4">
            <a:extLst>
              <a:ext uri="{FF2B5EF4-FFF2-40B4-BE49-F238E27FC236}">
                <a16:creationId xmlns:a16="http://schemas.microsoft.com/office/drawing/2014/main" id="{509C19EC-CEA9-0009-0A93-A2A3C232E9BD}"/>
              </a:ext>
            </a:extLst>
          </p:cNvPr>
          <p:cNvSpPr txBox="1"/>
          <p:nvPr/>
        </p:nvSpPr>
        <p:spPr>
          <a:xfrm>
            <a:off x="0" y="6642556"/>
            <a:ext cx="6032421" cy="215444"/>
          </a:xfrm>
          <a:prstGeom prst="rect">
            <a:avLst/>
          </a:prstGeom>
          <a:noFill/>
        </p:spPr>
        <p:txBody>
          <a:bodyPr wrap="none" rtlCol="0">
            <a:spAutoFit/>
          </a:bodyPr>
          <a:lstStyle/>
          <a:p>
            <a:r>
              <a:rPr lang="en-GB" sz="800" b="0" i="0" dirty="0">
                <a:solidFill>
                  <a:srgbClr val="FFF2CC"/>
                </a:solidFill>
                <a:effectLst/>
              </a:rPr>
              <a:t>© Adapted from Galaxy Training Network, Cormier, Leroi et al., 2023, licensed under </a:t>
            </a:r>
            <a:r>
              <a:rPr lang="en-GB" sz="800" b="0" i="0" u="none" strike="noStrike" dirty="0">
                <a:solidFill>
                  <a:srgbClr val="FFF2CC"/>
                </a:solidFill>
                <a:effectLst/>
                <a:hlinkClick r:id="rId4">
                  <a:extLst>
                    <a:ext uri="{A12FA001-AC4F-418D-AE19-62706E023703}">
                      <ahyp:hlinkClr xmlns:ahyp="http://schemas.microsoft.com/office/drawing/2018/hyperlinkcolor" val="tx"/>
                    </a:ext>
                  </a:extLst>
                </a:hlinkClick>
              </a:rPr>
              <a:t>Creative Commons Attribution 4.0 International License</a:t>
            </a:r>
            <a:endParaRPr lang="en-GB" sz="800" dirty="0">
              <a:solidFill>
                <a:srgbClr val="FFF2CC"/>
              </a:solidFill>
            </a:endParaRPr>
          </a:p>
        </p:txBody>
      </p:sp>
      <p:pic>
        <p:nvPicPr>
          <p:cNvPr id="11" name="Picture 10">
            <a:extLst>
              <a:ext uri="{FF2B5EF4-FFF2-40B4-BE49-F238E27FC236}">
                <a16:creationId xmlns:a16="http://schemas.microsoft.com/office/drawing/2014/main" id="{C347D7ED-A641-9610-DD3E-49F460890CDB}"/>
              </a:ext>
            </a:extLst>
          </p:cNvPr>
          <p:cNvPicPr>
            <a:picLocks noChangeAspect="1"/>
          </p:cNvPicPr>
          <p:nvPr/>
        </p:nvPicPr>
        <p:blipFill rotWithShape="1">
          <a:blip r:embed="rId5"/>
          <a:srcRect l="53136" t="43661" r="37267" b="27119"/>
          <a:stretch/>
        </p:blipFill>
        <p:spPr>
          <a:xfrm>
            <a:off x="8253794" y="1626465"/>
            <a:ext cx="2813013" cy="3222251"/>
          </a:xfrm>
          <a:prstGeom prst="rect">
            <a:avLst/>
          </a:prstGeom>
        </p:spPr>
      </p:pic>
      <p:pic>
        <p:nvPicPr>
          <p:cNvPr id="12" name="Picture 11">
            <a:extLst>
              <a:ext uri="{FF2B5EF4-FFF2-40B4-BE49-F238E27FC236}">
                <a16:creationId xmlns:a16="http://schemas.microsoft.com/office/drawing/2014/main" id="{A53B3813-51E7-9DE0-57F7-BCA2F55366AE}"/>
              </a:ext>
            </a:extLst>
          </p:cNvPr>
          <p:cNvPicPr>
            <a:picLocks noChangeAspect="1"/>
          </p:cNvPicPr>
          <p:nvPr/>
        </p:nvPicPr>
        <p:blipFill rotWithShape="1">
          <a:blip r:embed="rId5"/>
          <a:srcRect l="53613" t="79492" r="27605" b="18840"/>
          <a:stretch/>
        </p:blipFill>
        <p:spPr>
          <a:xfrm rot="16200000">
            <a:off x="9444257" y="3169039"/>
            <a:ext cx="3140465" cy="104638"/>
          </a:xfrm>
          <a:prstGeom prst="rect">
            <a:avLst/>
          </a:prstGeom>
        </p:spPr>
      </p:pic>
      <p:pic>
        <p:nvPicPr>
          <p:cNvPr id="3" name="Picture 2">
            <a:extLst>
              <a:ext uri="{FF2B5EF4-FFF2-40B4-BE49-F238E27FC236}">
                <a16:creationId xmlns:a16="http://schemas.microsoft.com/office/drawing/2014/main" id="{4051E42A-0722-4AAD-E03A-B5A9855BEE5A}"/>
              </a:ext>
            </a:extLst>
          </p:cNvPr>
          <p:cNvPicPr>
            <a:picLocks noChangeAspect="1"/>
          </p:cNvPicPr>
          <p:nvPr/>
        </p:nvPicPr>
        <p:blipFill rotWithShape="1">
          <a:blip r:embed="rId5"/>
          <a:srcRect l="55774" t="31386" r="40196" b="57601"/>
          <a:stretch/>
        </p:blipFill>
        <p:spPr>
          <a:xfrm>
            <a:off x="557668" y="316755"/>
            <a:ext cx="1058481" cy="1084647"/>
          </a:xfrm>
          <a:prstGeom prst="rect">
            <a:avLst/>
          </a:prstGeom>
        </p:spPr>
      </p:pic>
    </p:spTree>
    <p:extLst>
      <p:ext uri="{BB962C8B-B14F-4D97-AF65-F5344CB8AC3E}">
        <p14:creationId xmlns:p14="http://schemas.microsoft.com/office/powerpoint/2010/main" val="362180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17444F-3B78-C5C7-0B2E-0DEA1A8FF2B7}"/>
              </a:ext>
            </a:extLst>
          </p:cNvPr>
          <p:cNvSpPr txBox="1"/>
          <p:nvPr/>
        </p:nvSpPr>
        <p:spPr>
          <a:xfrm>
            <a:off x="1584659" y="664845"/>
            <a:ext cx="8535926" cy="2246769"/>
          </a:xfrm>
          <a:prstGeom prst="rect">
            <a:avLst/>
          </a:prstGeom>
          <a:noFill/>
        </p:spPr>
        <p:txBody>
          <a:bodyPr wrap="none" rtlCol="0">
            <a:spAutoFit/>
          </a:bodyPr>
          <a:lstStyle/>
          <a:p>
            <a:r>
              <a:rPr lang="en-GB" sz="2800" dirty="0">
                <a:solidFill>
                  <a:schemeClr val="accent2"/>
                </a:solidFill>
                <a:latin typeface="Arial Nova Light" panose="020B0304020202020204" pitchFamily="34" charset="0"/>
              </a:rPr>
              <a:t>Challenges of DNA sequencing and genome assembly</a:t>
            </a:r>
          </a:p>
          <a:p>
            <a:endParaRPr lang="en-GB" sz="2800" dirty="0">
              <a:solidFill>
                <a:schemeClr val="accent2"/>
              </a:solidFill>
              <a:latin typeface="Arial Nova Light" panose="020B0304020202020204" pitchFamily="34" charset="0"/>
            </a:endParaRPr>
          </a:p>
          <a:p>
            <a:endParaRPr lang="en-GB" sz="2800" dirty="0">
              <a:solidFill>
                <a:srgbClr val="FFF2CC"/>
              </a:solidFill>
              <a:latin typeface="Arial Nova Light" panose="020B0304020202020204" pitchFamily="34" charset="0"/>
            </a:endParaRPr>
          </a:p>
          <a:p>
            <a:endParaRPr lang="en-GB" sz="2800" dirty="0">
              <a:solidFill>
                <a:srgbClr val="FFF2CC"/>
              </a:solidFill>
              <a:latin typeface="Arial Nova Light" panose="020B0304020202020204" pitchFamily="34" charset="0"/>
            </a:endParaRPr>
          </a:p>
          <a:p>
            <a:pPr algn="ctr"/>
            <a:r>
              <a:rPr lang="en-GB" sz="2800" dirty="0">
                <a:solidFill>
                  <a:srgbClr val="FFF2CC"/>
                </a:solidFill>
                <a:latin typeface="Arial Nova Light" panose="020B0304020202020204" pitchFamily="34" charset="0"/>
              </a:rPr>
              <a:t>Do you remember?</a:t>
            </a:r>
          </a:p>
        </p:txBody>
      </p:sp>
    </p:spTree>
    <p:extLst>
      <p:ext uri="{BB962C8B-B14F-4D97-AF65-F5344CB8AC3E}">
        <p14:creationId xmlns:p14="http://schemas.microsoft.com/office/powerpoint/2010/main" val="1546836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5049D7-E33F-2E54-9077-7EED7FD72230}"/>
              </a:ext>
            </a:extLst>
          </p:cNvPr>
          <p:cNvSpPr txBox="1"/>
          <p:nvPr/>
        </p:nvSpPr>
        <p:spPr>
          <a:xfrm>
            <a:off x="3556000" y="1492250"/>
            <a:ext cx="8425063" cy="4801314"/>
          </a:xfrm>
          <a:prstGeom prst="rect">
            <a:avLst/>
          </a:prstGeom>
          <a:noFill/>
        </p:spPr>
        <p:txBody>
          <a:bodyPr wrap="none" rtlCol="0">
            <a:spAutoFit/>
          </a:bodyPr>
          <a:lstStyle/>
          <a:p>
            <a:pPr marL="285750" indent="-285750">
              <a:buFont typeface="Arial" panose="020B0604020202020204" pitchFamily="34" charset="0"/>
              <a:buChar char="•"/>
            </a:pPr>
            <a:r>
              <a:rPr lang="en-GB" dirty="0">
                <a:solidFill>
                  <a:srgbClr val="002B36"/>
                </a:solidFill>
                <a:latin typeface="Arial Nova Light" panose="020B0304020202020204" pitchFamily="34" charset="0"/>
              </a:rPr>
              <a:t>Go to your Desktop</a:t>
            </a:r>
          </a:p>
          <a:p>
            <a:pPr marL="285750" indent="-285750">
              <a:buFont typeface="Arial" panose="020B0604020202020204" pitchFamily="34" charset="0"/>
              <a:buChar char="•"/>
            </a:pPr>
            <a:endParaRPr lang="en-GB" sz="1000"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Create a directory with the name of your choice</a:t>
            </a:r>
          </a:p>
          <a:p>
            <a:pPr marL="285750" indent="-285750">
              <a:buFont typeface="Arial" panose="020B0604020202020204" pitchFamily="34" charset="0"/>
              <a:buChar char="•"/>
            </a:pPr>
            <a:endParaRPr lang="en-GB" sz="1000"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Create a file called as you wish, containing the word of your choice (ask Google!)</a:t>
            </a:r>
          </a:p>
          <a:p>
            <a:pPr marL="285750" indent="-285750">
              <a:buFont typeface="Arial" panose="020B0604020202020204" pitchFamily="34" charset="0"/>
              <a:buChar char="•"/>
            </a:pPr>
            <a:endParaRPr lang="en-GB" sz="1000"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Move that file in the new directory that you created</a:t>
            </a:r>
          </a:p>
          <a:p>
            <a:pPr marL="285750" indent="-285750">
              <a:buFont typeface="Arial" panose="020B0604020202020204" pitchFamily="34" charset="0"/>
              <a:buChar char="•"/>
            </a:pPr>
            <a:endParaRPr lang="en-GB" sz="1000"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List the files existing in that directory</a:t>
            </a:r>
          </a:p>
          <a:p>
            <a:pPr marL="285750" indent="-285750">
              <a:buFont typeface="Arial" panose="020B0604020202020204" pitchFamily="34" charset="0"/>
              <a:buChar char="•"/>
            </a:pPr>
            <a:endParaRPr lang="en-GB" sz="1000"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Go to that directory</a:t>
            </a:r>
          </a:p>
          <a:p>
            <a:pPr marL="285750" indent="-285750">
              <a:buFont typeface="Arial" panose="020B0604020202020204" pitchFamily="34" charset="0"/>
              <a:buChar char="•"/>
            </a:pPr>
            <a:endParaRPr lang="en-GB" sz="1000"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Write five more words into the file you created, each on a separate line</a:t>
            </a:r>
          </a:p>
          <a:p>
            <a:pPr marL="285750" indent="-285750">
              <a:buFont typeface="Arial" panose="020B0604020202020204" pitchFamily="34" charset="0"/>
              <a:buChar char="•"/>
            </a:pPr>
            <a:endParaRPr lang="en-GB" sz="1000"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Print the three first lines of this file into a new file</a:t>
            </a:r>
          </a:p>
          <a:p>
            <a:pPr marL="285750" indent="-285750">
              <a:buFont typeface="Arial" panose="020B0604020202020204" pitchFamily="34" charset="0"/>
              <a:buChar char="•"/>
            </a:pPr>
            <a:endParaRPr lang="en-GB" sz="1000"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Get out of the directory</a:t>
            </a:r>
          </a:p>
          <a:p>
            <a:pPr marL="285750" indent="-285750">
              <a:buFont typeface="Arial" panose="020B0604020202020204" pitchFamily="34" charset="0"/>
              <a:buChar char="•"/>
            </a:pPr>
            <a:endParaRPr lang="en-GB" sz="1000"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Remove the first file you created </a:t>
            </a:r>
            <a:r>
              <a:rPr lang="en-GB" dirty="0">
                <a:solidFill>
                  <a:schemeClr val="accent2"/>
                </a:solidFill>
                <a:latin typeface="Arial Nova Light" panose="020B0304020202020204" pitchFamily="34" charset="0"/>
              </a:rPr>
              <a:t>(wait for instructor approval!)</a:t>
            </a:r>
          </a:p>
          <a:p>
            <a:pPr marL="285750" indent="-285750">
              <a:buFont typeface="Arial" panose="020B0604020202020204" pitchFamily="34" charset="0"/>
              <a:buChar char="•"/>
            </a:pPr>
            <a:endParaRPr lang="en-GB" sz="1000" dirty="0">
              <a:solidFill>
                <a:schemeClr val="accent2"/>
              </a:solidFill>
              <a:latin typeface="Arial Nova Light" panose="020B0304020202020204" pitchFamily="34" charset="0"/>
            </a:endParaRPr>
          </a:p>
          <a:p>
            <a:pPr marL="285750" indent="-285750">
              <a:buFont typeface="Arial" panose="020B0604020202020204" pitchFamily="34" charset="0"/>
              <a:buChar char="•"/>
            </a:pPr>
            <a:r>
              <a:rPr lang="en-GB" dirty="0">
                <a:solidFill>
                  <a:srgbClr val="002B36"/>
                </a:solidFill>
                <a:latin typeface="Arial Nova Light" panose="020B0304020202020204" pitchFamily="34" charset="0"/>
              </a:rPr>
              <a:t>Remove the whole directory </a:t>
            </a:r>
            <a:r>
              <a:rPr lang="en-GB" dirty="0">
                <a:solidFill>
                  <a:schemeClr val="accent2"/>
                </a:solidFill>
                <a:latin typeface="Arial Nova Light" panose="020B0304020202020204" pitchFamily="34" charset="0"/>
              </a:rPr>
              <a:t>(wait for instructor approval!)</a:t>
            </a:r>
          </a:p>
        </p:txBody>
      </p:sp>
      <p:pic>
        <p:nvPicPr>
          <p:cNvPr id="4" name="Graphic 3" descr="Head with gears with solid fill">
            <a:extLst>
              <a:ext uri="{FF2B5EF4-FFF2-40B4-BE49-F238E27FC236}">
                <a16:creationId xmlns:a16="http://schemas.microsoft.com/office/drawing/2014/main" id="{29022F0C-8BF8-71E9-F3B2-63686027F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623" y="1613441"/>
            <a:ext cx="2563365" cy="2563365"/>
          </a:xfrm>
          <a:prstGeom prst="rect">
            <a:avLst/>
          </a:prstGeom>
        </p:spPr>
      </p:pic>
      <p:sp>
        <p:nvSpPr>
          <p:cNvPr id="5" name="TextBox 4">
            <a:extLst>
              <a:ext uri="{FF2B5EF4-FFF2-40B4-BE49-F238E27FC236}">
                <a16:creationId xmlns:a16="http://schemas.microsoft.com/office/drawing/2014/main" id="{4BB0FA97-09E3-6B08-4DEB-FDFD9D1392FC}"/>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moving around &amp; file manipulations</a:t>
            </a:r>
          </a:p>
        </p:txBody>
      </p:sp>
    </p:spTree>
    <p:extLst>
      <p:ext uri="{BB962C8B-B14F-4D97-AF65-F5344CB8AC3E}">
        <p14:creationId xmlns:p14="http://schemas.microsoft.com/office/powerpoint/2010/main" val="2915216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5049D7-E33F-2E54-9077-7EED7FD72230}"/>
              </a:ext>
            </a:extLst>
          </p:cNvPr>
          <p:cNvSpPr txBox="1"/>
          <p:nvPr/>
        </p:nvSpPr>
        <p:spPr>
          <a:xfrm>
            <a:off x="3489707" y="975614"/>
            <a:ext cx="8543798" cy="5509200"/>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rgbClr val="002B36"/>
                </a:solidFill>
                <a:latin typeface="Arial Nova Light" panose="020B0304020202020204" pitchFamily="34" charset="0"/>
              </a:rPr>
              <a:t>Go to your Desktop</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cd /user/Desktop</a:t>
            </a:r>
          </a:p>
          <a:p>
            <a:pPr marL="285750" indent="-285750">
              <a:buFont typeface="Arial" panose="020B0604020202020204" pitchFamily="34" charset="0"/>
              <a:buChar char="•"/>
            </a:pPr>
            <a:r>
              <a:rPr lang="en-GB" sz="1600" dirty="0">
                <a:solidFill>
                  <a:srgbClr val="002B36"/>
                </a:solidFill>
                <a:latin typeface="Arial Nova Light" panose="020B0304020202020204" pitchFamily="34" charset="0"/>
              </a:rPr>
              <a:t>Create a directory with the name of your choice</a:t>
            </a:r>
          </a:p>
          <a:p>
            <a:r>
              <a:rPr lang="en-GB" sz="1600" dirty="0" err="1">
                <a:solidFill>
                  <a:schemeClr val="bg1"/>
                </a:solidFill>
                <a:highlight>
                  <a:srgbClr val="000000"/>
                </a:highlight>
                <a:latin typeface="Courier New" panose="02070309020205020404" pitchFamily="49" charset="0"/>
                <a:cs typeface="Courier New" panose="02070309020205020404" pitchFamily="49" charset="0"/>
              </a:rPr>
              <a:t>mkdir</a:t>
            </a:r>
            <a:r>
              <a:rPr lang="en-GB" sz="1600" dirty="0">
                <a:solidFill>
                  <a:schemeClr val="bg1"/>
                </a:solidFill>
                <a:highlight>
                  <a:srgbClr val="000000"/>
                </a:highlight>
                <a:latin typeface="Courier New" panose="02070309020205020404" pitchFamily="49" charset="0"/>
                <a:cs typeface="Courier New" panose="02070309020205020404" pitchFamily="49" charset="0"/>
              </a:rPr>
              <a:t>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mydir</a:t>
            </a:r>
            <a:endParaRPr lang="en-GB" sz="1600" dirty="0">
              <a:solidFill>
                <a:schemeClr val="bg1"/>
              </a:solidFill>
              <a:highlight>
                <a:srgbClr val="000000"/>
              </a:highlight>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GB" sz="1600" dirty="0">
                <a:solidFill>
                  <a:srgbClr val="002B36"/>
                </a:solidFill>
                <a:latin typeface="Arial Nova Light" panose="020B0304020202020204" pitchFamily="34" charset="0"/>
              </a:rPr>
              <a:t>Create a file called as you wish, containing the word of your choice (ask Google!)</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echo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sukun</a:t>
            </a:r>
            <a:r>
              <a:rPr lang="en-GB" sz="1600" dirty="0">
                <a:solidFill>
                  <a:schemeClr val="bg1"/>
                </a:solidFill>
                <a:highlight>
                  <a:srgbClr val="000000"/>
                </a:highlight>
                <a:latin typeface="Courier New" panose="02070309020205020404" pitchFamily="49" charset="0"/>
                <a:cs typeface="Courier New" panose="02070309020205020404" pitchFamily="49" charset="0"/>
              </a:rPr>
              <a:t>” &gt; file1.txt</a:t>
            </a:r>
            <a:endParaRPr lang="en-GB" sz="1600"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sz="1600" dirty="0">
                <a:solidFill>
                  <a:srgbClr val="002B36"/>
                </a:solidFill>
                <a:latin typeface="Arial Nova Light" panose="020B0304020202020204" pitchFamily="34" charset="0"/>
              </a:rPr>
              <a:t>Move that file in the new directory that you created</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mv file1.txt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mydir</a:t>
            </a:r>
            <a:endParaRPr lang="en-GB" sz="1600" dirty="0">
              <a:solidFill>
                <a:schemeClr val="bg1"/>
              </a:solidFill>
              <a:highlight>
                <a:srgbClr val="000000"/>
              </a:highlight>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GB" sz="1600" dirty="0">
                <a:solidFill>
                  <a:srgbClr val="002B36"/>
                </a:solidFill>
                <a:latin typeface="Arial Nova Light" panose="020B0304020202020204" pitchFamily="34" charset="0"/>
              </a:rPr>
              <a:t>List the files existing in that directory</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ls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mydir</a:t>
            </a:r>
            <a:endParaRPr lang="en-GB" sz="1600" dirty="0">
              <a:solidFill>
                <a:schemeClr val="bg1"/>
              </a:solidFill>
              <a:highlight>
                <a:srgbClr val="000000"/>
              </a:highlight>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GB" sz="1600" dirty="0">
                <a:solidFill>
                  <a:srgbClr val="002B36"/>
                </a:solidFill>
                <a:latin typeface="Arial Nova Light" panose="020B0304020202020204" pitchFamily="34" charset="0"/>
              </a:rPr>
              <a:t>Go to that directory</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cd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mydir</a:t>
            </a:r>
            <a:endParaRPr lang="en-GB" sz="1600" dirty="0">
              <a:solidFill>
                <a:schemeClr val="bg1"/>
              </a:solidFill>
              <a:highlight>
                <a:srgbClr val="000000"/>
              </a:highlight>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GB" sz="1600" dirty="0">
                <a:solidFill>
                  <a:srgbClr val="002B36"/>
                </a:solidFill>
                <a:latin typeface="Arial Nova Light" panose="020B0304020202020204" pitchFamily="34" charset="0"/>
              </a:rPr>
              <a:t>Write five more words into the file you created, each on a separate line</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echo “I\n” “love\n”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unix</a:t>
            </a:r>
            <a:r>
              <a:rPr lang="en-GB" sz="1600" dirty="0">
                <a:solidFill>
                  <a:schemeClr val="bg1"/>
                </a:solidFill>
                <a:highlight>
                  <a:srgbClr val="000000"/>
                </a:highlight>
                <a:latin typeface="Courier New" panose="02070309020205020404" pitchFamily="49" charset="0"/>
                <a:cs typeface="Courier New" panose="02070309020205020404" pitchFamily="49" charset="0"/>
              </a:rPr>
              <a:t>\n” “command\n” “line” &gt;&gt; file1.txt</a:t>
            </a:r>
            <a:endParaRPr lang="en-GB" sz="1600" dirty="0">
              <a:solidFill>
                <a:srgbClr val="002B36"/>
              </a:solidFill>
              <a:latin typeface="Arial Nova Light" panose="020B0304020202020204" pitchFamily="34" charset="0"/>
            </a:endParaRPr>
          </a:p>
          <a:p>
            <a:pPr marL="285750" indent="-285750">
              <a:buFont typeface="Arial" panose="020B0604020202020204" pitchFamily="34" charset="0"/>
              <a:buChar char="•"/>
            </a:pPr>
            <a:r>
              <a:rPr lang="en-GB" sz="1600" dirty="0">
                <a:solidFill>
                  <a:srgbClr val="002B36"/>
                </a:solidFill>
                <a:latin typeface="Arial Nova Light" panose="020B0304020202020204" pitchFamily="34" charset="0"/>
              </a:rPr>
              <a:t>Print the three first lines of this file into a new file</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head -3 file2.txt</a:t>
            </a:r>
          </a:p>
          <a:p>
            <a:pPr marL="285750" indent="-285750">
              <a:buFont typeface="Arial" panose="020B0604020202020204" pitchFamily="34" charset="0"/>
              <a:buChar char="•"/>
            </a:pPr>
            <a:r>
              <a:rPr lang="en-GB" sz="1600" dirty="0">
                <a:solidFill>
                  <a:srgbClr val="002B36"/>
                </a:solidFill>
                <a:latin typeface="Arial Nova Light" panose="020B0304020202020204" pitchFamily="34" charset="0"/>
              </a:rPr>
              <a:t>Get out of the directory</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cd ../</a:t>
            </a:r>
          </a:p>
          <a:p>
            <a:pPr marL="285750" indent="-285750">
              <a:buFont typeface="Arial" panose="020B0604020202020204" pitchFamily="34" charset="0"/>
              <a:buChar char="•"/>
            </a:pPr>
            <a:r>
              <a:rPr lang="en-GB" sz="1600" dirty="0">
                <a:solidFill>
                  <a:srgbClr val="002B36"/>
                </a:solidFill>
                <a:latin typeface="Arial Nova Light" panose="020B0304020202020204" pitchFamily="34" charset="0"/>
              </a:rPr>
              <a:t>Remove the first file you created </a:t>
            </a:r>
            <a:r>
              <a:rPr lang="en-GB" sz="1600" dirty="0">
                <a:solidFill>
                  <a:schemeClr val="accent2"/>
                </a:solidFill>
                <a:latin typeface="Arial Nova Light" panose="020B0304020202020204" pitchFamily="34" charset="0"/>
              </a:rPr>
              <a:t>(wait for instructor approval!)</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rm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mydir</a:t>
            </a:r>
            <a:r>
              <a:rPr lang="en-GB" sz="1600" dirty="0">
                <a:solidFill>
                  <a:schemeClr val="bg1"/>
                </a:solidFill>
                <a:highlight>
                  <a:srgbClr val="000000"/>
                </a:highlight>
                <a:latin typeface="Courier New" panose="02070309020205020404" pitchFamily="49" charset="0"/>
                <a:cs typeface="Courier New" panose="02070309020205020404" pitchFamily="49" charset="0"/>
              </a:rPr>
              <a:t>/file1.txt</a:t>
            </a:r>
          </a:p>
          <a:p>
            <a:pPr marL="285750" indent="-285750">
              <a:buFont typeface="Arial" panose="020B0604020202020204" pitchFamily="34" charset="0"/>
              <a:buChar char="•"/>
            </a:pPr>
            <a:r>
              <a:rPr lang="en-GB" sz="1600" dirty="0">
                <a:solidFill>
                  <a:srgbClr val="002B36"/>
                </a:solidFill>
                <a:latin typeface="Arial Nova Light" panose="020B0304020202020204" pitchFamily="34" charset="0"/>
              </a:rPr>
              <a:t>Remove the whole directory </a:t>
            </a:r>
            <a:r>
              <a:rPr lang="en-GB" sz="1600" dirty="0">
                <a:solidFill>
                  <a:schemeClr val="accent2"/>
                </a:solidFill>
                <a:latin typeface="Arial Nova Light" panose="020B0304020202020204" pitchFamily="34" charset="0"/>
              </a:rPr>
              <a:t>(wait for instructor approval!)</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rm -r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mydir</a:t>
            </a:r>
            <a:endParaRPr lang="en-GB" sz="1600" dirty="0">
              <a:solidFill>
                <a:schemeClr val="bg1"/>
              </a:solidFill>
              <a:highlight>
                <a:srgbClr val="000000"/>
              </a:highlight>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4BB0FA97-09E3-6B08-4DEB-FDFD9D1392FC}"/>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Solutions: moving around &amp; file manipulations</a:t>
            </a:r>
          </a:p>
        </p:txBody>
      </p:sp>
      <p:pic>
        <p:nvPicPr>
          <p:cNvPr id="2" name="Graphic 1" descr="Brainstorm with solid fill">
            <a:extLst>
              <a:ext uri="{FF2B5EF4-FFF2-40B4-BE49-F238E27FC236}">
                <a16:creationId xmlns:a16="http://schemas.microsoft.com/office/drawing/2014/main" id="{BD48079D-2D6D-C721-9EA3-C4E1B3992C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099" y="1763140"/>
            <a:ext cx="2627886" cy="2627886"/>
          </a:xfrm>
          <a:prstGeom prst="rect">
            <a:avLst/>
          </a:prstGeom>
        </p:spPr>
      </p:pic>
    </p:spTree>
    <p:extLst>
      <p:ext uri="{BB962C8B-B14F-4D97-AF65-F5344CB8AC3E}">
        <p14:creationId xmlns:p14="http://schemas.microsoft.com/office/powerpoint/2010/main" val="3509135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B3E1D5-32BB-FDAC-FAAF-4928BF06D8C4}"/>
              </a:ext>
            </a:extLst>
          </p:cNvPr>
          <p:cNvSpPr txBox="1"/>
          <p:nvPr/>
        </p:nvSpPr>
        <p:spPr>
          <a:xfrm>
            <a:off x="479173" y="1117600"/>
            <a:ext cx="11233653" cy="5355312"/>
          </a:xfrm>
          <a:prstGeom prst="rect">
            <a:avLst/>
          </a:prstGeom>
          <a:noFill/>
        </p:spPr>
        <p:txBody>
          <a:bodyPr wrap="none" rtlCol="0">
            <a:spAutoFit/>
          </a:bodyPr>
          <a:lstStyle/>
          <a:p>
            <a:r>
              <a:rPr lang="en-GB" dirty="0">
                <a:solidFill>
                  <a:srgbClr val="FFF2CC"/>
                </a:solidFill>
                <a:latin typeface="Arial Nova Light" panose="020B0304020202020204" pitchFamily="34" charset="0"/>
              </a:rPr>
              <a:t>Following online tutorials will help you understanding </a:t>
            </a:r>
            <a:r>
              <a:rPr lang="en-GB" dirty="0" err="1">
                <a:solidFill>
                  <a:srgbClr val="FFF2CC"/>
                </a:solidFill>
                <a:latin typeface="Arial Nova Light" panose="020B0304020202020204" pitchFamily="34" charset="0"/>
              </a:rPr>
              <a:t>linux</a:t>
            </a:r>
            <a:r>
              <a:rPr lang="en-GB" dirty="0">
                <a:solidFill>
                  <a:srgbClr val="FFF2CC"/>
                </a:solidFill>
                <a:latin typeface="Arial Nova Light" panose="020B0304020202020204" pitchFamily="34" charset="0"/>
              </a:rPr>
              <a:t> better and become familiar with main commands</a:t>
            </a:r>
          </a:p>
          <a:p>
            <a:endParaRPr lang="en-GB" dirty="0">
              <a:solidFill>
                <a:srgbClr val="FFF2CC"/>
              </a:solidFill>
              <a:latin typeface="Arial Nova Light" panose="020B0304020202020204" pitchFamily="34" charset="0"/>
            </a:endParaRPr>
          </a:p>
          <a:p>
            <a:r>
              <a:rPr lang="en-GB" dirty="0">
                <a:solidFill>
                  <a:srgbClr val="FFF2CC"/>
                </a:solidFill>
                <a:latin typeface="Arial Nova Light" panose="020B0304020202020204" pitchFamily="34" charset="0"/>
              </a:rPr>
              <a:t>Here is a set of tutorials we encourage you to do:</a:t>
            </a:r>
          </a:p>
          <a:p>
            <a:endParaRPr lang="en-GB" dirty="0">
              <a:solidFill>
                <a:srgbClr val="FFF2CC"/>
              </a:solidFill>
              <a:latin typeface="Arial Nova Light" panose="020B0304020202020204" pitchFamily="34" charset="0"/>
            </a:endParaRPr>
          </a:p>
          <a:p>
            <a:r>
              <a:rPr lang="en-GB" dirty="0">
                <a:solidFill>
                  <a:srgbClr val="0563C1"/>
                </a:solidFill>
                <a:latin typeface="Arial Nova Light" panose="020B0304020202020204" pitchFamily="34" charset="0"/>
                <a:hlinkClick r:id="rId2">
                  <a:extLst>
                    <a:ext uri="{A12FA001-AC4F-418D-AE19-62706E023703}">
                      <ahyp:hlinkClr xmlns:ahyp="http://schemas.microsoft.com/office/drawing/2018/hyperlinkcolor" val="tx"/>
                    </a:ext>
                  </a:extLst>
                </a:hlinkClick>
              </a:rPr>
              <a:t>http://www.ee.surrey.ac.uk/Teaching/Unix</a:t>
            </a:r>
            <a:r>
              <a:rPr lang="en-GB" dirty="0">
                <a:solidFill>
                  <a:srgbClr val="FFF2CC"/>
                </a:solidFill>
                <a:latin typeface="Arial Nova Light" panose="020B0304020202020204" pitchFamily="34" charset="0"/>
                <a:hlinkClick r:id="rId2">
                  <a:extLst>
                    <a:ext uri="{A12FA001-AC4F-418D-AE19-62706E023703}">
                      <ahyp:hlinkClr xmlns:ahyp="http://schemas.microsoft.com/office/drawing/2018/hyperlinkcolor" val="tx"/>
                    </a:ext>
                  </a:extLst>
                </a:hlinkClick>
              </a:rPr>
              <a:t>/</a:t>
            </a:r>
            <a:r>
              <a:rPr lang="en-GB" dirty="0">
                <a:solidFill>
                  <a:srgbClr val="FFF2CC"/>
                </a:solidFill>
                <a:latin typeface="Arial Nova Light" panose="020B0304020202020204" pitchFamily="34" charset="0"/>
              </a:rPr>
              <a:t> , or if not working:</a:t>
            </a:r>
          </a:p>
          <a:p>
            <a:endParaRPr lang="en-GB" dirty="0">
              <a:solidFill>
                <a:srgbClr val="FFF2CC"/>
              </a:solidFill>
              <a:latin typeface="Arial Nova Light" panose="020B0304020202020204" pitchFamily="34" charset="0"/>
            </a:endParaRPr>
          </a:p>
          <a:p>
            <a:r>
              <a:rPr lang="en-GB" dirty="0">
                <a:solidFill>
                  <a:srgbClr val="FFF2CC"/>
                </a:solidFill>
                <a:latin typeface="Arial Nova Light" panose="020B0304020202020204" pitchFamily="34" charset="0"/>
                <a:hlinkClick r:id="rId3"/>
              </a:rPr>
              <a:t>www.eecs.yorku.ca/course_archive/2-19-20/W/2031M/posts/UnixIntroduction2019.pdf</a:t>
            </a:r>
            <a:endParaRPr lang="en-GB" dirty="0">
              <a:solidFill>
                <a:srgbClr val="FFF2CC"/>
              </a:solidFill>
              <a:latin typeface="Arial Nova Light" panose="020B0304020202020204" pitchFamily="34" charset="0"/>
            </a:endParaRPr>
          </a:p>
          <a:p>
            <a:endParaRPr lang="en-GB" dirty="0">
              <a:solidFill>
                <a:srgbClr val="FFF2CC"/>
              </a:solidFill>
              <a:latin typeface="Arial Nova Light" panose="020B0304020202020204" pitchFamily="34" charset="0"/>
            </a:endParaRPr>
          </a:p>
          <a:p>
            <a:r>
              <a:rPr lang="en-GB" dirty="0">
                <a:solidFill>
                  <a:srgbClr val="FFF2CC"/>
                </a:solidFill>
                <a:latin typeface="Arial Nova Light" panose="020B0304020202020204" pitchFamily="34" charset="0"/>
              </a:rPr>
              <a:t>Or just google “York university </a:t>
            </a:r>
            <a:r>
              <a:rPr lang="en-GB" dirty="0" err="1">
                <a:solidFill>
                  <a:srgbClr val="FFF2CC"/>
                </a:solidFill>
                <a:latin typeface="Arial Nova Light" panose="020B0304020202020204" pitchFamily="34" charset="0"/>
              </a:rPr>
              <a:t>unix</a:t>
            </a:r>
            <a:r>
              <a:rPr lang="en-GB" dirty="0">
                <a:solidFill>
                  <a:srgbClr val="FFF2CC"/>
                </a:solidFill>
                <a:latin typeface="Arial Nova Light" panose="020B0304020202020204" pitchFamily="34" charset="0"/>
              </a:rPr>
              <a:t> tutorial” and find the pdf</a:t>
            </a:r>
          </a:p>
          <a:p>
            <a:endParaRPr lang="en-GB" dirty="0">
              <a:solidFill>
                <a:srgbClr val="FFF2CC"/>
              </a:solidFill>
              <a:latin typeface="Arial Nova Light" panose="020B0304020202020204" pitchFamily="34" charset="0"/>
            </a:endParaRPr>
          </a:p>
          <a:p>
            <a:endParaRPr lang="en-GB" dirty="0">
              <a:solidFill>
                <a:srgbClr val="FFF2CC"/>
              </a:solidFill>
              <a:latin typeface="Arial Nova Light" panose="020B0304020202020204" pitchFamily="34" charset="0"/>
            </a:endParaRPr>
          </a:p>
          <a:p>
            <a:r>
              <a:rPr lang="en-GB" dirty="0">
                <a:solidFill>
                  <a:srgbClr val="FFF2CC"/>
                </a:solidFill>
                <a:latin typeface="Arial Nova Light" panose="020B0304020202020204" pitchFamily="34" charset="0"/>
              </a:rPr>
              <a:t>It becomes more complicated when you progress through the tutorials. </a:t>
            </a:r>
          </a:p>
          <a:p>
            <a:r>
              <a:rPr lang="en-GB" dirty="0">
                <a:solidFill>
                  <a:srgbClr val="FFF2CC"/>
                </a:solidFill>
                <a:latin typeface="Arial Nova Light" panose="020B0304020202020204" pitchFamily="34" charset="0"/>
              </a:rPr>
              <a:t>Don’t worry if some things remain unclear, you do not need to know everything to start bioinformatics.</a:t>
            </a:r>
          </a:p>
          <a:p>
            <a:endParaRPr lang="en-GB" dirty="0">
              <a:solidFill>
                <a:srgbClr val="FFF2CC"/>
              </a:solidFill>
              <a:latin typeface="Arial Nova Light" panose="020B0304020202020204" pitchFamily="34" charset="0"/>
            </a:endParaRPr>
          </a:p>
          <a:p>
            <a:r>
              <a:rPr lang="en-GB" dirty="0">
                <a:solidFill>
                  <a:srgbClr val="FFF2CC"/>
                </a:solidFill>
                <a:latin typeface="Arial Nova Light" panose="020B0304020202020204" pitchFamily="34" charset="0"/>
              </a:rPr>
              <a:t>Do at least Tutorials 1, 2 and 4, and have a look at Tutorials 5 and 6 if you have time.</a:t>
            </a:r>
          </a:p>
          <a:p>
            <a:r>
              <a:rPr lang="en-GB" dirty="0">
                <a:solidFill>
                  <a:srgbClr val="FFF2CC"/>
                </a:solidFill>
                <a:latin typeface="Arial Nova Light" panose="020B0304020202020204" pitchFamily="34" charset="0"/>
              </a:rPr>
              <a:t>This will provide you with opportunities to practice commands we saw before, and to learn a couple of new ones.</a:t>
            </a:r>
          </a:p>
          <a:p>
            <a:endParaRPr lang="en-GB" dirty="0">
              <a:solidFill>
                <a:srgbClr val="FFF2CC"/>
              </a:solidFill>
              <a:latin typeface="Arial Nova Light" panose="020B0304020202020204" pitchFamily="34" charset="0"/>
            </a:endParaRPr>
          </a:p>
          <a:p>
            <a:endParaRPr lang="en-GB" dirty="0">
              <a:solidFill>
                <a:srgbClr val="FFF2CC"/>
              </a:solidFill>
              <a:latin typeface="Arial Nova Light" panose="020B0304020202020204" pitchFamily="34" charset="0"/>
            </a:endParaRPr>
          </a:p>
          <a:p>
            <a:r>
              <a:rPr lang="en-GB" dirty="0">
                <a:solidFill>
                  <a:schemeClr val="accent2"/>
                </a:solidFill>
                <a:latin typeface="Arial Nova Light" panose="020B0304020202020204" pitchFamily="34" charset="0"/>
              </a:rPr>
              <a:t>Take the time to read the text around the commands, it will help you to progress!</a:t>
            </a:r>
          </a:p>
        </p:txBody>
      </p:sp>
      <p:sp>
        <p:nvSpPr>
          <p:cNvPr id="3" name="TextBox 2">
            <a:extLst>
              <a:ext uri="{FF2B5EF4-FFF2-40B4-BE49-F238E27FC236}">
                <a16:creationId xmlns:a16="http://schemas.microsoft.com/office/drawing/2014/main" id="{8A4BA6AB-C83D-47BF-8638-F7E714E84FB1}"/>
              </a:ext>
            </a:extLst>
          </p:cNvPr>
          <p:cNvSpPr txBox="1"/>
          <p:nvPr/>
        </p:nvSpPr>
        <p:spPr>
          <a:xfrm>
            <a:off x="0" y="379642"/>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More </a:t>
            </a:r>
            <a:r>
              <a:rPr lang="en-GB" sz="2800" dirty="0" err="1">
                <a:solidFill>
                  <a:schemeClr val="accent2"/>
                </a:solidFill>
                <a:latin typeface="Arial Nova Light" panose="020B0304020202020204" pitchFamily="34" charset="0"/>
              </a:rPr>
              <a:t>unix</a:t>
            </a:r>
            <a:r>
              <a:rPr lang="en-GB" sz="2800" dirty="0">
                <a:solidFill>
                  <a:schemeClr val="accent2"/>
                </a:solidFill>
                <a:latin typeface="Arial Nova Light" panose="020B0304020202020204" pitchFamily="34" charset="0"/>
              </a:rPr>
              <a:t> practice</a:t>
            </a:r>
          </a:p>
        </p:txBody>
      </p:sp>
    </p:spTree>
    <p:extLst>
      <p:ext uri="{BB962C8B-B14F-4D97-AF65-F5344CB8AC3E}">
        <p14:creationId xmlns:p14="http://schemas.microsoft.com/office/powerpoint/2010/main" val="906979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042A2-7432-5237-2F16-D638D5576EA4}"/>
              </a:ext>
            </a:extLst>
          </p:cNvPr>
          <p:cNvPicPr>
            <a:picLocks noChangeAspect="1"/>
          </p:cNvPicPr>
          <p:nvPr/>
        </p:nvPicPr>
        <p:blipFill rotWithShape="1">
          <a:blip r:embed="rId2"/>
          <a:srcRect l="65494" t="30853" r="21774" b="44961"/>
          <a:stretch/>
        </p:blipFill>
        <p:spPr>
          <a:xfrm>
            <a:off x="7063148" y="6"/>
            <a:ext cx="4292423" cy="4586422"/>
          </a:xfrm>
          <a:prstGeom prst="rect">
            <a:avLst/>
          </a:prstGeom>
        </p:spPr>
      </p:pic>
      <p:sp>
        <p:nvSpPr>
          <p:cNvPr id="14" name="Oval 13">
            <a:extLst>
              <a:ext uri="{FF2B5EF4-FFF2-40B4-BE49-F238E27FC236}">
                <a16:creationId xmlns:a16="http://schemas.microsoft.com/office/drawing/2014/main" id="{11C990C7-97D9-665D-618A-16F856B16699}"/>
              </a:ext>
            </a:extLst>
          </p:cNvPr>
          <p:cNvSpPr/>
          <p:nvPr/>
        </p:nvSpPr>
        <p:spPr>
          <a:xfrm>
            <a:off x="1335000" y="595012"/>
            <a:ext cx="5151296" cy="2836684"/>
          </a:xfrm>
          <a:prstGeom prst="ellipse">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1CB5A15E-2B41-2D70-2AC6-28E6C8A8BA06}"/>
              </a:ext>
            </a:extLst>
          </p:cNvPr>
          <p:cNvSpPr/>
          <p:nvPr/>
        </p:nvSpPr>
        <p:spPr>
          <a:xfrm rot="6654608">
            <a:off x="6257608" y="1464746"/>
            <a:ext cx="624812" cy="1168462"/>
          </a:xfrm>
          <a:prstGeom prst="triangle">
            <a:avLst>
              <a:gd name="adj" fmla="val 58036"/>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AABB695-E75E-E590-86F2-9D9E5A4CD427}"/>
              </a:ext>
            </a:extLst>
          </p:cNvPr>
          <p:cNvSpPr txBox="1"/>
          <p:nvPr/>
        </p:nvSpPr>
        <p:spPr>
          <a:xfrm>
            <a:off x="1504951" y="1429180"/>
            <a:ext cx="4697378" cy="923330"/>
          </a:xfrm>
          <a:prstGeom prst="rect">
            <a:avLst/>
          </a:prstGeom>
          <a:noFill/>
        </p:spPr>
        <p:txBody>
          <a:bodyPr wrap="square" rtlCol="0">
            <a:spAutoFit/>
          </a:bodyPr>
          <a:lstStyle/>
          <a:p>
            <a:r>
              <a:rPr lang="en-GB" sz="5400" dirty="0">
                <a:latin typeface="Arial Nova Light" panose="020B0304020202020204" pitchFamily="34" charset="0"/>
              </a:rPr>
              <a:t> </a:t>
            </a:r>
            <a:r>
              <a:rPr lang="en-GB" sz="5400" dirty="0" err="1">
                <a:latin typeface="Arial Nova Light" panose="020B0304020202020204" pitchFamily="34" charset="0"/>
              </a:rPr>
              <a:t>Makan</a:t>
            </a:r>
            <a:r>
              <a:rPr lang="en-GB" sz="5400" dirty="0">
                <a:latin typeface="Arial Nova Light" panose="020B0304020202020204" pitchFamily="34" charset="0"/>
              </a:rPr>
              <a:t> Siang !</a:t>
            </a:r>
          </a:p>
        </p:txBody>
      </p:sp>
      <p:sp>
        <p:nvSpPr>
          <p:cNvPr id="10" name="Rectangle 9">
            <a:extLst>
              <a:ext uri="{FF2B5EF4-FFF2-40B4-BE49-F238E27FC236}">
                <a16:creationId xmlns:a16="http://schemas.microsoft.com/office/drawing/2014/main" id="{0ACFD2C5-2EA1-F7AD-2C0C-21B98EC48DEB}"/>
              </a:ext>
            </a:extLst>
          </p:cNvPr>
          <p:cNvSpPr/>
          <p:nvPr/>
        </p:nvSpPr>
        <p:spPr>
          <a:xfrm>
            <a:off x="6847367" y="3785191"/>
            <a:ext cx="765545" cy="523487"/>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656CEE8-42AB-8B7D-FF18-4C9D6623D027}"/>
              </a:ext>
            </a:extLst>
          </p:cNvPr>
          <p:cNvSpPr/>
          <p:nvPr/>
        </p:nvSpPr>
        <p:spPr>
          <a:xfrm rot="17449913">
            <a:off x="7623219" y="3446748"/>
            <a:ext cx="765545" cy="523487"/>
          </a:xfrm>
          <a:prstGeom prst="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A2076C8-07FF-834B-3E51-EB2A300C9503}"/>
              </a:ext>
            </a:extLst>
          </p:cNvPr>
          <p:cNvSpPr/>
          <p:nvPr/>
        </p:nvSpPr>
        <p:spPr>
          <a:xfrm rot="17449913">
            <a:off x="7092078" y="4463561"/>
            <a:ext cx="765545" cy="52348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Pizza with solid fill">
            <a:extLst>
              <a:ext uri="{FF2B5EF4-FFF2-40B4-BE49-F238E27FC236}">
                <a16:creationId xmlns:a16="http://schemas.microsoft.com/office/drawing/2014/main" id="{D4CB54C9-3D07-BEDA-551A-9E6184259A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455582">
            <a:off x="5843398" y="2218263"/>
            <a:ext cx="3533636" cy="3533636"/>
          </a:xfrm>
          <a:prstGeom prst="rect">
            <a:avLst/>
          </a:prstGeom>
        </p:spPr>
      </p:pic>
    </p:spTree>
    <p:extLst>
      <p:ext uri="{BB962C8B-B14F-4D97-AF65-F5344CB8AC3E}">
        <p14:creationId xmlns:p14="http://schemas.microsoft.com/office/powerpoint/2010/main" val="2208700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12409-9DDB-49A8-DEA5-73524C343603}"/>
              </a:ext>
            </a:extLst>
          </p:cNvPr>
          <p:cNvSpPr txBox="1"/>
          <p:nvPr/>
        </p:nvSpPr>
        <p:spPr>
          <a:xfrm>
            <a:off x="0" y="400050"/>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Let’s get set up before going on</a:t>
            </a:r>
          </a:p>
        </p:txBody>
      </p:sp>
      <p:sp>
        <p:nvSpPr>
          <p:cNvPr id="5" name="TextBox 4">
            <a:extLst>
              <a:ext uri="{FF2B5EF4-FFF2-40B4-BE49-F238E27FC236}">
                <a16:creationId xmlns:a16="http://schemas.microsoft.com/office/drawing/2014/main" id="{34F35DC5-E78E-0E4E-8FB1-7DEDE9577C7F}"/>
              </a:ext>
            </a:extLst>
          </p:cNvPr>
          <p:cNvSpPr txBox="1"/>
          <p:nvPr/>
        </p:nvSpPr>
        <p:spPr>
          <a:xfrm>
            <a:off x="1338262" y="1659999"/>
            <a:ext cx="9453563" cy="4524315"/>
          </a:xfrm>
          <a:prstGeom prst="rect">
            <a:avLst/>
          </a:prstGeom>
          <a:noFill/>
        </p:spPr>
        <p:txBody>
          <a:bodyPr wrap="square">
            <a:spAutoFit/>
          </a:bodyPr>
          <a:lstStyle/>
          <a:p>
            <a:pPr marL="457200" indent="-457200">
              <a:buFont typeface="Arial" panose="020B0604020202020204" pitchFamily="34" charset="0"/>
              <a:buChar char="•"/>
            </a:pPr>
            <a:r>
              <a:rPr lang="en-GB" sz="2400" dirty="0">
                <a:solidFill>
                  <a:srgbClr val="FFF2CC"/>
                </a:solidFill>
                <a:latin typeface="Arial Nova Light" panose="020B0304020202020204" pitchFamily="34" charset="0"/>
              </a:rPr>
              <a:t>Open 2 terminal windows side by side</a:t>
            </a:r>
          </a:p>
          <a:p>
            <a:pPr marL="457200" indent="-457200">
              <a:buFont typeface="Arial" panose="020B0604020202020204" pitchFamily="34" charset="0"/>
              <a:buChar char="•"/>
            </a:pPr>
            <a:endParaRPr lang="en-GB" sz="2400" dirty="0">
              <a:solidFill>
                <a:srgbClr val="FFF2CC"/>
              </a:solidFill>
              <a:latin typeface="Arial Nova Light" panose="020B0304020202020204" pitchFamily="34" charset="0"/>
            </a:endParaRPr>
          </a:p>
          <a:p>
            <a:pPr marL="457200" indent="-457200">
              <a:buFont typeface="Arial" panose="020B0604020202020204" pitchFamily="34" charset="0"/>
              <a:buChar char="•"/>
            </a:pPr>
            <a:r>
              <a:rPr lang="en-GB" sz="2400" dirty="0">
                <a:solidFill>
                  <a:srgbClr val="FFF2CC"/>
                </a:solidFill>
                <a:latin typeface="Arial Nova Light" panose="020B0304020202020204" pitchFamily="34" charset="0"/>
              </a:rPr>
              <a:t>In one window, go to Desktop and explore the “data” folder</a:t>
            </a:r>
          </a:p>
          <a:p>
            <a:pPr marL="457200" indent="-457200">
              <a:buFont typeface="Arial" panose="020B0604020202020204" pitchFamily="34" charset="0"/>
              <a:buChar char="•"/>
            </a:pPr>
            <a:endParaRPr lang="en-GB" sz="2400" dirty="0">
              <a:solidFill>
                <a:srgbClr val="FFF2CC"/>
              </a:solidFill>
              <a:latin typeface="Arial Nova Light" panose="020B0304020202020204" pitchFamily="34" charset="0"/>
            </a:endParaRPr>
          </a:p>
          <a:p>
            <a:pPr marL="457200" indent="-457200">
              <a:buFont typeface="Arial" panose="020B0604020202020204" pitchFamily="34" charset="0"/>
              <a:buChar char="•"/>
            </a:pPr>
            <a:r>
              <a:rPr lang="en-GB" sz="2400" dirty="0">
                <a:solidFill>
                  <a:srgbClr val="FFF2CC"/>
                </a:solidFill>
                <a:latin typeface="Arial Nova Light" panose="020B0304020202020204" pitchFamily="34" charset="0"/>
              </a:rPr>
              <a:t>In the other window, go to Desktop, and open a </a:t>
            </a:r>
            <a:r>
              <a:rPr lang="en-GB" sz="2400" dirty="0" err="1">
                <a:solidFill>
                  <a:srgbClr val="FFF2CC"/>
                </a:solidFill>
                <a:latin typeface="Arial Nova Light" panose="020B0304020202020204" pitchFamily="34" charset="0"/>
              </a:rPr>
              <a:t>Gedit</a:t>
            </a:r>
            <a:r>
              <a:rPr lang="en-GB" sz="2400" dirty="0">
                <a:solidFill>
                  <a:srgbClr val="FFF2CC"/>
                </a:solidFill>
                <a:latin typeface="Arial Nova Light" panose="020B0304020202020204" pitchFamily="34" charset="0"/>
              </a:rPr>
              <a:t> file </a:t>
            </a:r>
          </a:p>
          <a:p>
            <a:pPr marL="457200" indent="-457200">
              <a:buFont typeface="Arial" panose="020B0604020202020204" pitchFamily="34" charset="0"/>
              <a:buChar char="•"/>
            </a:pPr>
            <a:endParaRPr lang="en-GB" sz="2400" dirty="0">
              <a:solidFill>
                <a:srgbClr val="FFF2CC"/>
              </a:solidFill>
              <a:latin typeface="Arial Nova Light" panose="020B0304020202020204" pitchFamily="34" charset="0"/>
            </a:endParaRPr>
          </a:p>
          <a:p>
            <a:pPr marL="457200" indent="-457200">
              <a:buFont typeface="Arial" panose="020B0604020202020204" pitchFamily="34" charset="0"/>
              <a:buChar char="•"/>
            </a:pPr>
            <a:r>
              <a:rPr lang="en-GB" sz="2400" dirty="0">
                <a:solidFill>
                  <a:srgbClr val="FFF2CC"/>
                </a:solidFill>
                <a:latin typeface="Arial Nova Light" panose="020B0304020202020204" pitchFamily="34" charset="0"/>
              </a:rPr>
              <a:t>Write the following in it:</a:t>
            </a:r>
          </a:p>
          <a:p>
            <a:pPr marL="457200" indent="-457200">
              <a:buFont typeface="Arial" panose="020B0604020202020204" pitchFamily="34" charset="0"/>
              <a:buChar char="•"/>
            </a:pPr>
            <a:endParaRPr lang="en-GB" sz="2400" dirty="0">
              <a:solidFill>
                <a:srgbClr val="FFF2CC"/>
              </a:solidFill>
              <a:latin typeface="Arial Nova Light" panose="020B0304020202020204" pitchFamily="34" charset="0"/>
            </a:endParaRPr>
          </a:p>
          <a:p>
            <a:pPr lvl="3"/>
            <a:r>
              <a:rPr lang="en-GB" sz="2400" dirty="0">
                <a:solidFill>
                  <a:srgbClr val="FFF2CC"/>
                </a:solidFill>
                <a:latin typeface="Arial Nova Light" panose="020B0304020202020204" pitchFamily="34" charset="0"/>
              </a:rPr>
              <a:t># Unix for loops</a:t>
            </a:r>
          </a:p>
          <a:p>
            <a:endParaRPr lang="en-GB" sz="2400" dirty="0">
              <a:solidFill>
                <a:srgbClr val="FFF2CC"/>
              </a:solidFill>
              <a:latin typeface="Arial Nova Light" panose="020B0304020202020204" pitchFamily="34" charset="0"/>
            </a:endParaRPr>
          </a:p>
          <a:p>
            <a:pPr marL="457200" indent="-457200">
              <a:buFont typeface="Arial" panose="020B0604020202020204" pitchFamily="34" charset="0"/>
              <a:buChar char="•"/>
            </a:pPr>
            <a:r>
              <a:rPr lang="en-GB" sz="2400" dirty="0">
                <a:solidFill>
                  <a:srgbClr val="FFF2CC"/>
                </a:solidFill>
                <a:latin typeface="Arial Nova Light" panose="020B0304020202020204" pitchFamily="34" charset="0"/>
              </a:rPr>
              <a:t>Save the file (keep it open), and call it “unix_commands.sh”</a:t>
            </a:r>
          </a:p>
          <a:p>
            <a:pPr marL="457200" indent="-457200">
              <a:buFont typeface="Arial" panose="020B0604020202020204" pitchFamily="34" charset="0"/>
              <a:buChar char="•"/>
            </a:pPr>
            <a:endParaRPr lang="en-GB" sz="2400" dirty="0">
              <a:solidFill>
                <a:srgbClr val="FFF2CC"/>
              </a:solidFill>
              <a:latin typeface="Arial Nova Light" panose="020B0304020202020204" pitchFamily="34" charset="0"/>
            </a:endParaRPr>
          </a:p>
        </p:txBody>
      </p:sp>
    </p:spTree>
    <p:extLst>
      <p:ext uri="{BB962C8B-B14F-4D97-AF65-F5344CB8AC3E}">
        <p14:creationId xmlns:p14="http://schemas.microsoft.com/office/powerpoint/2010/main" val="2364853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3F22B4E-8879-8A15-C337-38C9EE4E8C51}"/>
              </a:ext>
            </a:extLst>
          </p:cNvPr>
          <p:cNvSpPr/>
          <p:nvPr/>
        </p:nvSpPr>
        <p:spPr>
          <a:xfrm>
            <a:off x="1511300" y="879475"/>
            <a:ext cx="8785225" cy="1549400"/>
          </a:xfrm>
          <a:prstGeom prst="round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5D581A3-543D-6AFE-C864-A7562F283A0D}"/>
              </a:ext>
            </a:extLst>
          </p:cNvPr>
          <p:cNvSpPr txBox="1"/>
          <p:nvPr/>
        </p:nvSpPr>
        <p:spPr>
          <a:xfrm>
            <a:off x="1511300" y="879474"/>
            <a:ext cx="8785225" cy="369332"/>
          </a:xfrm>
          <a:prstGeom prst="rect">
            <a:avLst/>
          </a:prstGeom>
          <a:noFill/>
        </p:spPr>
        <p:txBody>
          <a:bodyPr wrap="square" rtlCol="0">
            <a:spAutoFit/>
          </a:bodyPr>
          <a:lstStyle/>
          <a:p>
            <a:pPr algn="ctr"/>
            <a:r>
              <a:rPr lang="en-GB" dirty="0">
                <a:latin typeface="Arial Nova Light" panose="020B0304020202020204" pitchFamily="34" charset="0"/>
              </a:rPr>
              <a:t>For each file in the directory called “</a:t>
            </a:r>
            <a:r>
              <a:rPr lang="en-GB" dirty="0" err="1">
                <a:latin typeface="Arial Nova Light" panose="020B0304020202020204" pitchFamily="34" charset="0"/>
              </a:rPr>
              <a:t>dir</a:t>
            </a:r>
            <a:r>
              <a:rPr lang="en-GB" dirty="0">
                <a:latin typeface="Arial Nova Light" panose="020B0304020202020204" pitchFamily="34" charset="0"/>
              </a:rPr>
              <a:t>”, print “</a:t>
            </a:r>
            <a:r>
              <a:rPr lang="en-GB" dirty="0" err="1">
                <a:latin typeface="Arial Nova Light" panose="020B0304020202020204" pitchFamily="34" charset="0"/>
              </a:rPr>
              <a:t>blabla</a:t>
            </a:r>
            <a:r>
              <a:rPr lang="en-GB" dirty="0">
                <a:latin typeface="Arial Nova Light" panose="020B0304020202020204" pitchFamily="34" charset="0"/>
              </a:rPr>
              <a:t>” in a file called “file_list.txt”</a:t>
            </a:r>
          </a:p>
        </p:txBody>
      </p:sp>
      <p:cxnSp>
        <p:nvCxnSpPr>
          <p:cNvPr id="5" name="Straight Arrow Connector 4">
            <a:extLst>
              <a:ext uri="{FF2B5EF4-FFF2-40B4-BE49-F238E27FC236}">
                <a16:creationId xmlns:a16="http://schemas.microsoft.com/office/drawing/2014/main" id="{753B916B-98A4-663C-18B3-84A5F4EA6A68}"/>
              </a:ext>
            </a:extLst>
          </p:cNvPr>
          <p:cNvCxnSpPr>
            <a:cxnSpLocks/>
          </p:cNvCxnSpPr>
          <p:nvPr/>
        </p:nvCxnSpPr>
        <p:spPr>
          <a:xfrm>
            <a:off x="2876550" y="1263385"/>
            <a:ext cx="0" cy="73093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E55C183-652C-60B2-D3E3-F96B43ED7949}"/>
              </a:ext>
            </a:extLst>
          </p:cNvPr>
          <p:cNvCxnSpPr>
            <a:cxnSpLocks/>
          </p:cNvCxnSpPr>
          <p:nvPr/>
        </p:nvCxnSpPr>
        <p:spPr>
          <a:xfrm flipH="1">
            <a:off x="4000500" y="1264152"/>
            <a:ext cx="533400" cy="6437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8DF8A1-84DE-D760-DC4D-27410C813B0A}"/>
              </a:ext>
            </a:extLst>
          </p:cNvPr>
          <p:cNvCxnSpPr>
            <a:cxnSpLocks/>
          </p:cNvCxnSpPr>
          <p:nvPr/>
        </p:nvCxnSpPr>
        <p:spPr>
          <a:xfrm flipH="1">
            <a:off x="5114925" y="1235011"/>
            <a:ext cx="981075" cy="7593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F51A51-16E6-87D0-1014-12269E4F73A4}"/>
              </a:ext>
            </a:extLst>
          </p:cNvPr>
          <p:cNvCxnSpPr>
            <a:cxnSpLocks/>
          </p:cNvCxnSpPr>
          <p:nvPr/>
        </p:nvCxnSpPr>
        <p:spPr>
          <a:xfrm flipH="1">
            <a:off x="5937250" y="1214914"/>
            <a:ext cx="722681" cy="7694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5715482-5678-06C3-596A-516F69BB2ABE}"/>
              </a:ext>
            </a:extLst>
          </p:cNvPr>
          <p:cNvCxnSpPr>
            <a:cxnSpLocks/>
          </p:cNvCxnSpPr>
          <p:nvPr/>
        </p:nvCxnSpPr>
        <p:spPr>
          <a:xfrm>
            <a:off x="2181225" y="1248806"/>
            <a:ext cx="200025" cy="65772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420E89A-7A0E-D04A-4435-D3C2F674533E}"/>
              </a:ext>
            </a:extLst>
          </p:cNvPr>
          <p:cNvCxnSpPr>
            <a:cxnSpLocks/>
          </p:cNvCxnSpPr>
          <p:nvPr/>
        </p:nvCxnSpPr>
        <p:spPr>
          <a:xfrm>
            <a:off x="3381375" y="1263385"/>
            <a:ext cx="0" cy="73017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6F41A0-AAA0-F845-41FA-C16013749196}"/>
              </a:ext>
            </a:extLst>
          </p:cNvPr>
          <p:cNvCxnSpPr>
            <a:cxnSpLocks/>
          </p:cNvCxnSpPr>
          <p:nvPr/>
        </p:nvCxnSpPr>
        <p:spPr>
          <a:xfrm flipH="1">
            <a:off x="7373480" y="1272064"/>
            <a:ext cx="596508" cy="7207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C53388F-3F54-20E1-E5B8-96DE50F37626}"/>
              </a:ext>
            </a:extLst>
          </p:cNvPr>
          <p:cNvSpPr txBox="1"/>
          <p:nvPr/>
        </p:nvSpPr>
        <p:spPr>
          <a:xfrm>
            <a:off x="0" y="27217"/>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The loop, a great tool</a:t>
            </a:r>
          </a:p>
        </p:txBody>
      </p:sp>
      <p:sp>
        <p:nvSpPr>
          <p:cNvPr id="9" name="TextBox 8">
            <a:extLst>
              <a:ext uri="{FF2B5EF4-FFF2-40B4-BE49-F238E27FC236}">
                <a16:creationId xmlns:a16="http://schemas.microsoft.com/office/drawing/2014/main" id="{32152D7F-B1A6-A924-D5BA-AFADAA566C84}"/>
              </a:ext>
            </a:extLst>
          </p:cNvPr>
          <p:cNvSpPr txBox="1"/>
          <p:nvPr/>
        </p:nvSpPr>
        <p:spPr>
          <a:xfrm>
            <a:off x="2095194" y="1999090"/>
            <a:ext cx="7617435" cy="338554"/>
          </a:xfrm>
          <a:prstGeom prst="rect">
            <a:avLst/>
          </a:prstGeom>
          <a:noFill/>
        </p:spPr>
        <p:txBody>
          <a:bodyPr wrap="square">
            <a:spAutoFit/>
          </a:bodyPr>
          <a:lstStyle/>
          <a:p>
            <a:r>
              <a:rPr lang="en-GB" sz="1600" dirty="0">
                <a:solidFill>
                  <a:schemeClr val="accent2"/>
                </a:solidFill>
                <a:highlight>
                  <a:srgbClr val="000000"/>
                </a:highlight>
                <a:latin typeface="Courier New" panose="02070309020205020404" pitchFamily="49" charset="0"/>
                <a:cs typeface="Courier New" panose="02070309020205020404" pitchFamily="49" charset="0"/>
              </a:rPr>
              <a:t>for </a:t>
            </a:r>
            <a:r>
              <a:rPr lang="en-GB" sz="1600" dirty="0">
                <a:solidFill>
                  <a:schemeClr val="bg1"/>
                </a:solidFill>
                <a:highlight>
                  <a:srgbClr val="000000"/>
                </a:highlight>
                <a:latin typeface="Courier New" panose="02070309020205020404" pitchFamily="49" charset="0"/>
                <a:cs typeface="Courier New" panose="02070309020205020404" pitchFamily="49" charset="0"/>
              </a:rPr>
              <a:t>file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in</a:t>
            </a:r>
            <a:r>
              <a:rPr lang="en-GB" sz="1600" dirty="0">
                <a:solidFill>
                  <a:schemeClr val="bg1"/>
                </a:solidFill>
                <a:highlight>
                  <a:srgbClr val="000000"/>
                </a:highlight>
                <a:latin typeface="Courier New" panose="02070309020205020404" pitchFamily="49" charset="0"/>
                <a:cs typeface="Courier New" panose="02070309020205020404" pitchFamily="49" charset="0"/>
              </a:rPr>
              <a:t>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dir</a:t>
            </a:r>
            <a:r>
              <a:rPr lang="en-GB" sz="1600" dirty="0">
                <a:solidFill>
                  <a:schemeClr val="bg1"/>
                </a:solidFill>
                <a:highlight>
                  <a:srgbClr val="000000"/>
                </a:highlight>
                <a:latin typeface="Courier New" panose="02070309020205020404" pitchFamily="49" charset="0"/>
                <a:cs typeface="Courier New" panose="02070309020205020404" pitchFamily="49" charset="0"/>
              </a:rPr>
              <a:t>/*</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 do (</a:t>
            </a:r>
            <a:r>
              <a:rPr lang="en-GB" sz="1600" dirty="0">
                <a:solidFill>
                  <a:schemeClr val="bg1"/>
                </a:solidFill>
                <a:highlight>
                  <a:srgbClr val="000000"/>
                </a:highlight>
                <a:latin typeface="Courier New" panose="02070309020205020404" pitchFamily="49" charset="0"/>
                <a:cs typeface="Courier New" panose="02070309020205020404" pitchFamily="49" charset="0"/>
              </a:rPr>
              <a:t>echo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blabla</a:t>
            </a:r>
            <a:r>
              <a:rPr lang="en-GB" sz="1600" dirty="0">
                <a:solidFill>
                  <a:schemeClr val="bg1"/>
                </a:solidFill>
                <a:highlight>
                  <a:srgbClr val="000000"/>
                </a:highlight>
                <a:latin typeface="Courier New" panose="02070309020205020404" pitchFamily="49" charset="0"/>
                <a:cs typeface="Courier New" panose="02070309020205020404" pitchFamily="49" charset="0"/>
              </a:rPr>
              <a:t>” &gt;&gt; file_list.txt</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 done</a:t>
            </a:r>
          </a:p>
        </p:txBody>
      </p:sp>
    </p:spTree>
    <p:extLst>
      <p:ext uri="{BB962C8B-B14F-4D97-AF65-F5344CB8AC3E}">
        <p14:creationId xmlns:p14="http://schemas.microsoft.com/office/powerpoint/2010/main" val="1595598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3F22B4E-8879-8A15-C337-38C9EE4E8C51}"/>
              </a:ext>
            </a:extLst>
          </p:cNvPr>
          <p:cNvSpPr/>
          <p:nvPr/>
        </p:nvSpPr>
        <p:spPr>
          <a:xfrm>
            <a:off x="1511300" y="879475"/>
            <a:ext cx="8785225" cy="1549400"/>
          </a:xfrm>
          <a:prstGeom prst="round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5D581A3-543D-6AFE-C864-A7562F283A0D}"/>
              </a:ext>
            </a:extLst>
          </p:cNvPr>
          <p:cNvSpPr txBox="1"/>
          <p:nvPr/>
        </p:nvSpPr>
        <p:spPr>
          <a:xfrm>
            <a:off x="1511300" y="879474"/>
            <a:ext cx="8785225" cy="369332"/>
          </a:xfrm>
          <a:prstGeom prst="rect">
            <a:avLst/>
          </a:prstGeom>
          <a:noFill/>
        </p:spPr>
        <p:txBody>
          <a:bodyPr wrap="square" rtlCol="0">
            <a:spAutoFit/>
          </a:bodyPr>
          <a:lstStyle/>
          <a:p>
            <a:pPr algn="ctr"/>
            <a:r>
              <a:rPr lang="en-GB" dirty="0">
                <a:latin typeface="Arial Nova Light" panose="020B0304020202020204" pitchFamily="34" charset="0"/>
              </a:rPr>
              <a:t>For each file in the directory called “</a:t>
            </a:r>
            <a:r>
              <a:rPr lang="en-GB" dirty="0" err="1">
                <a:latin typeface="Arial Nova Light" panose="020B0304020202020204" pitchFamily="34" charset="0"/>
              </a:rPr>
              <a:t>dir</a:t>
            </a:r>
            <a:r>
              <a:rPr lang="en-GB" dirty="0">
                <a:latin typeface="Arial Nova Light" panose="020B0304020202020204" pitchFamily="34" charset="0"/>
              </a:rPr>
              <a:t>”, print “</a:t>
            </a:r>
            <a:r>
              <a:rPr lang="en-GB" dirty="0" err="1">
                <a:latin typeface="Arial Nova Light" panose="020B0304020202020204" pitchFamily="34" charset="0"/>
              </a:rPr>
              <a:t>blabla</a:t>
            </a:r>
            <a:r>
              <a:rPr lang="en-GB" dirty="0">
                <a:latin typeface="Arial Nova Light" panose="020B0304020202020204" pitchFamily="34" charset="0"/>
              </a:rPr>
              <a:t>” in a file called “file_list.txt”</a:t>
            </a:r>
          </a:p>
        </p:txBody>
      </p:sp>
      <p:cxnSp>
        <p:nvCxnSpPr>
          <p:cNvPr id="5" name="Straight Arrow Connector 4">
            <a:extLst>
              <a:ext uri="{FF2B5EF4-FFF2-40B4-BE49-F238E27FC236}">
                <a16:creationId xmlns:a16="http://schemas.microsoft.com/office/drawing/2014/main" id="{753B916B-98A4-663C-18B3-84A5F4EA6A68}"/>
              </a:ext>
            </a:extLst>
          </p:cNvPr>
          <p:cNvCxnSpPr>
            <a:cxnSpLocks/>
          </p:cNvCxnSpPr>
          <p:nvPr/>
        </p:nvCxnSpPr>
        <p:spPr>
          <a:xfrm>
            <a:off x="2876550" y="1263385"/>
            <a:ext cx="0" cy="73093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E55C183-652C-60B2-D3E3-F96B43ED7949}"/>
              </a:ext>
            </a:extLst>
          </p:cNvPr>
          <p:cNvCxnSpPr>
            <a:cxnSpLocks/>
          </p:cNvCxnSpPr>
          <p:nvPr/>
        </p:nvCxnSpPr>
        <p:spPr>
          <a:xfrm flipH="1">
            <a:off x="4000500" y="1264152"/>
            <a:ext cx="533400" cy="6437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8DF8A1-84DE-D760-DC4D-27410C813B0A}"/>
              </a:ext>
            </a:extLst>
          </p:cNvPr>
          <p:cNvCxnSpPr>
            <a:cxnSpLocks/>
          </p:cNvCxnSpPr>
          <p:nvPr/>
        </p:nvCxnSpPr>
        <p:spPr>
          <a:xfrm flipH="1">
            <a:off x="5114925" y="1235011"/>
            <a:ext cx="981075" cy="7593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F51A51-16E6-87D0-1014-12269E4F73A4}"/>
              </a:ext>
            </a:extLst>
          </p:cNvPr>
          <p:cNvCxnSpPr>
            <a:cxnSpLocks/>
          </p:cNvCxnSpPr>
          <p:nvPr/>
        </p:nvCxnSpPr>
        <p:spPr>
          <a:xfrm flipH="1">
            <a:off x="5937250" y="1214914"/>
            <a:ext cx="722681" cy="7694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5715482-5678-06C3-596A-516F69BB2ABE}"/>
              </a:ext>
            </a:extLst>
          </p:cNvPr>
          <p:cNvCxnSpPr>
            <a:cxnSpLocks/>
          </p:cNvCxnSpPr>
          <p:nvPr/>
        </p:nvCxnSpPr>
        <p:spPr>
          <a:xfrm>
            <a:off x="2181225" y="1248806"/>
            <a:ext cx="200025" cy="65772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420E89A-7A0E-D04A-4435-D3C2F674533E}"/>
              </a:ext>
            </a:extLst>
          </p:cNvPr>
          <p:cNvCxnSpPr>
            <a:cxnSpLocks/>
          </p:cNvCxnSpPr>
          <p:nvPr/>
        </p:nvCxnSpPr>
        <p:spPr>
          <a:xfrm>
            <a:off x="3381375" y="1263385"/>
            <a:ext cx="0" cy="73017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6F41A0-AAA0-F845-41FA-C16013749196}"/>
              </a:ext>
            </a:extLst>
          </p:cNvPr>
          <p:cNvCxnSpPr>
            <a:cxnSpLocks/>
          </p:cNvCxnSpPr>
          <p:nvPr/>
        </p:nvCxnSpPr>
        <p:spPr>
          <a:xfrm flipH="1">
            <a:off x="7373480" y="1272064"/>
            <a:ext cx="596508" cy="7207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E2B8B7-23A6-7344-9865-86C1F52CFC8B}"/>
              </a:ext>
            </a:extLst>
          </p:cNvPr>
          <p:cNvSpPr txBox="1"/>
          <p:nvPr/>
        </p:nvSpPr>
        <p:spPr>
          <a:xfrm>
            <a:off x="294312" y="2783236"/>
            <a:ext cx="11603375" cy="1815882"/>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How the loop works:</a:t>
            </a:r>
          </a:p>
          <a:p>
            <a:r>
              <a:rPr lang="en-GB" sz="1600" dirty="0">
                <a:solidFill>
                  <a:srgbClr val="FFF2CC"/>
                </a:solidFill>
                <a:latin typeface="Arial Nova Light" panose="020B0304020202020204" pitchFamily="34" charset="0"/>
              </a:rPr>
              <a:t>First, “for file” creates a variable (like a box) named “file” that contains the name of the first object that is found in the directory</a:t>
            </a:r>
          </a:p>
          <a:p>
            <a:r>
              <a:rPr lang="en-GB" sz="1600" dirty="0">
                <a:solidFill>
                  <a:srgbClr val="FFF2CC"/>
                </a:solidFill>
                <a:latin typeface="Arial Nova Light" panose="020B0304020202020204" pitchFamily="34" charset="0"/>
              </a:rPr>
              <a:t>Then, the action in the brackets is performed</a:t>
            </a:r>
          </a:p>
          <a:p>
            <a:r>
              <a:rPr lang="en-GB" sz="1600" dirty="0">
                <a:solidFill>
                  <a:srgbClr val="FFF2CC"/>
                </a:solidFill>
                <a:latin typeface="Arial Nova Light" panose="020B0304020202020204" pitchFamily="34" charset="0"/>
              </a:rPr>
              <a:t>Then, a new variable named “file” is created, containing the name of the next object found in the directory</a:t>
            </a:r>
          </a:p>
          <a:p>
            <a:r>
              <a:rPr lang="en-GB" sz="1600" dirty="0">
                <a:solidFill>
                  <a:srgbClr val="FFF2CC"/>
                </a:solidFill>
                <a:latin typeface="Arial Nova Light" panose="020B0304020202020204" pitchFamily="34" charset="0"/>
              </a:rPr>
              <a:t>Then, the action in the brackets is performed again</a:t>
            </a:r>
          </a:p>
          <a:p>
            <a:r>
              <a:rPr lang="en-GB" sz="1600" dirty="0">
                <a:solidFill>
                  <a:srgbClr val="FFF2CC"/>
                </a:solidFill>
                <a:latin typeface="Arial Nova Light" panose="020B0304020202020204" pitchFamily="34" charset="0"/>
              </a:rPr>
              <a:t>Etc… until there are no more objects in the directory</a:t>
            </a:r>
          </a:p>
          <a:p>
            <a:endParaRPr lang="en-GB" sz="1600" dirty="0">
              <a:solidFill>
                <a:srgbClr val="FFF2CC"/>
              </a:solidFill>
              <a:latin typeface="Arial Nova Light" panose="020B0304020202020204" pitchFamily="34" charset="0"/>
            </a:endParaRPr>
          </a:p>
        </p:txBody>
      </p:sp>
      <p:sp>
        <p:nvSpPr>
          <p:cNvPr id="4" name="TextBox 3">
            <a:extLst>
              <a:ext uri="{FF2B5EF4-FFF2-40B4-BE49-F238E27FC236}">
                <a16:creationId xmlns:a16="http://schemas.microsoft.com/office/drawing/2014/main" id="{8C53388F-3F54-20E1-E5B8-96DE50F37626}"/>
              </a:ext>
            </a:extLst>
          </p:cNvPr>
          <p:cNvSpPr txBox="1"/>
          <p:nvPr/>
        </p:nvSpPr>
        <p:spPr>
          <a:xfrm>
            <a:off x="0" y="27217"/>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The loop, a great tool</a:t>
            </a:r>
          </a:p>
        </p:txBody>
      </p:sp>
      <p:sp>
        <p:nvSpPr>
          <p:cNvPr id="9" name="TextBox 8">
            <a:extLst>
              <a:ext uri="{FF2B5EF4-FFF2-40B4-BE49-F238E27FC236}">
                <a16:creationId xmlns:a16="http://schemas.microsoft.com/office/drawing/2014/main" id="{32152D7F-B1A6-A924-D5BA-AFADAA566C84}"/>
              </a:ext>
            </a:extLst>
          </p:cNvPr>
          <p:cNvSpPr txBox="1"/>
          <p:nvPr/>
        </p:nvSpPr>
        <p:spPr>
          <a:xfrm>
            <a:off x="2095194" y="1999090"/>
            <a:ext cx="7617435" cy="338554"/>
          </a:xfrm>
          <a:prstGeom prst="rect">
            <a:avLst/>
          </a:prstGeom>
          <a:noFill/>
        </p:spPr>
        <p:txBody>
          <a:bodyPr wrap="square">
            <a:spAutoFit/>
          </a:bodyPr>
          <a:lstStyle/>
          <a:p>
            <a:r>
              <a:rPr lang="en-GB" sz="1600" dirty="0">
                <a:solidFill>
                  <a:schemeClr val="accent2"/>
                </a:solidFill>
                <a:highlight>
                  <a:srgbClr val="000000"/>
                </a:highlight>
                <a:latin typeface="Courier New" panose="02070309020205020404" pitchFamily="49" charset="0"/>
                <a:cs typeface="Courier New" panose="02070309020205020404" pitchFamily="49" charset="0"/>
              </a:rPr>
              <a:t>for </a:t>
            </a:r>
            <a:r>
              <a:rPr lang="en-GB" sz="1600" dirty="0">
                <a:solidFill>
                  <a:schemeClr val="bg1"/>
                </a:solidFill>
                <a:highlight>
                  <a:srgbClr val="000000"/>
                </a:highlight>
                <a:latin typeface="Courier New" panose="02070309020205020404" pitchFamily="49" charset="0"/>
                <a:cs typeface="Courier New" panose="02070309020205020404" pitchFamily="49" charset="0"/>
              </a:rPr>
              <a:t>file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in</a:t>
            </a:r>
            <a:r>
              <a:rPr lang="en-GB" sz="1600" dirty="0">
                <a:solidFill>
                  <a:schemeClr val="bg1"/>
                </a:solidFill>
                <a:highlight>
                  <a:srgbClr val="000000"/>
                </a:highlight>
                <a:latin typeface="Courier New" panose="02070309020205020404" pitchFamily="49" charset="0"/>
                <a:cs typeface="Courier New" panose="02070309020205020404" pitchFamily="49" charset="0"/>
              </a:rPr>
              <a:t>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dir</a:t>
            </a:r>
            <a:r>
              <a:rPr lang="en-GB" sz="1600" dirty="0">
                <a:solidFill>
                  <a:schemeClr val="bg1"/>
                </a:solidFill>
                <a:highlight>
                  <a:srgbClr val="000000"/>
                </a:highlight>
                <a:latin typeface="Courier New" panose="02070309020205020404" pitchFamily="49" charset="0"/>
                <a:cs typeface="Courier New" panose="02070309020205020404" pitchFamily="49" charset="0"/>
              </a:rPr>
              <a:t>/*</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 do (</a:t>
            </a:r>
            <a:r>
              <a:rPr lang="en-GB" sz="1600" dirty="0">
                <a:solidFill>
                  <a:schemeClr val="bg1"/>
                </a:solidFill>
                <a:highlight>
                  <a:srgbClr val="000000"/>
                </a:highlight>
                <a:latin typeface="Courier New" panose="02070309020205020404" pitchFamily="49" charset="0"/>
                <a:cs typeface="Courier New" panose="02070309020205020404" pitchFamily="49" charset="0"/>
              </a:rPr>
              <a:t>echo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blabla</a:t>
            </a:r>
            <a:r>
              <a:rPr lang="en-GB" sz="1600" dirty="0">
                <a:solidFill>
                  <a:schemeClr val="bg1"/>
                </a:solidFill>
                <a:highlight>
                  <a:srgbClr val="000000"/>
                </a:highlight>
                <a:latin typeface="Courier New" panose="02070309020205020404" pitchFamily="49" charset="0"/>
                <a:cs typeface="Courier New" panose="02070309020205020404" pitchFamily="49" charset="0"/>
              </a:rPr>
              <a:t>” &gt;&gt; file_list.txt</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 done</a:t>
            </a:r>
          </a:p>
        </p:txBody>
      </p:sp>
    </p:spTree>
    <p:extLst>
      <p:ext uri="{BB962C8B-B14F-4D97-AF65-F5344CB8AC3E}">
        <p14:creationId xmlns:p14="http://schemas.microsoft.com/office/powerpoint/2010/main" val="2689606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3F22B4E-8879-8A15-C337-38C9EE4E8C51}"/>
              </a:ext>
            </a:extLst>
          </p:cNvPr>
          <p:cNvSpPr/>
          <p:nvPr/>
        </p:nvSpPr>
        <p:spPr>
          <a:xfrm>
            <a:off x="1511300" y="879475"/>
            <a:ext cx="8785225" cy="1549400"/>
          </a:xfrm>
          <a:prstGeom prst="round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5D581A3-543D-6AFE-C864-A7562F283A0D}"/>
              </a:ext>
            </a:extLst>
          </p:cNvPr>
          <p:cNvSpPr txBox="1"/>
          <p:nvPr/>
        </p:nvSpPr>
        <p:spPr>
          <a:xfrm>
            <a:off x="1511300" y="879474"/>
            <a:ext cx="8785225" cy="369332"/>
          </a:xfrm>
          <a:prstGeom prst="rect">
            <a:avLst/>
          </a:prstGeom>
          <a:noFill/>
        </p:spPr>
        <p:txBody>
          <a:bodyPr wrap="square" rtlCol="0">
            <a:spAutoFit/>
          </a:bodyPr>
          <a:lstStyle/>
          <a:p>
            <a:pPr algn="ctr"/>
            <a:r>
              <a:rPr lang="en-GB" dirty="0">
                <a:latin typeface="Arial Nova Light" panose="020B0304020202020204" pitchFamily="34" charset="0"/>
              </a:rPr>
              <a:t>For each file in the directory called “</a:t>
            </a:r>
            <a:r>
              <a:rPr lang="en-GB" dirty="0" err="1">
                <a:latin typeface="Arial Nova Light" panose="020B0304020202020204" pitchFamily="34" charset="0"/>
              </a:rPr>
              <a:t>dir</a:t>
            </a:r>
            <a:r>
              <a:rPr lang="en-GB" dirty="0">
                <a:latin typeface="Arial Nova Light" panose="020B0304020202020204" pitchFamily="34" charset="0"/>
              </a:rPr>
              <a:t>”, print “</a:t>
            </a:r>
            <a:r>
              <a:rPr lang="en-GB" dirty="0" err="1">
                <a:latin typeface="Arial Nova Light" panose="020B0304020202020204" pitchFamily="34" charset="0"/>
              </a:rPr>
              <a:t>blabla</a:t>
            </a:r>
            <a:r>
              <a:rPr lang="en-GB" dirty="0">
                <a:latin typeface="Arial Nova Light" panose="020B0304020202020204" pitchFamily="34" charset="0"/>
              </a:rPr>
              <a:t>” in a file called “file_list.txt”</a:t>
            </a:r>
          </a:p>
        </p:txBody>
      </p:sp>
      <p:cxnSp>
        <p:nvCxnSpPr>
          <p:cNvPr id="5" name="Straight Arrow Connector 4">
            <a:extLst>
              <a:ext uri="{FF2B5EF4-FFF2-40B4-BE49-F238E27FC236}">
                <a16:creationId xmlns:a16="http://schemas.microsoft.com/office/drawing/2014/main" id="{753B916B-98A4-663C-18B3-84A5F4EA6A68}"/>
              </a:ext>
            </a:extLst>
          </p:cNvPr>
          <p:cNvCxnSpPr>
            <a:cxnSpLocks/>
          </p:cNvCxnSpPr>
          <p:nvPr/>
        </p:nvCxnSpPr>
        <p:spPr>
          <a:xfrm>
            <a:off x="2876550" y="1263385"/>
            <a:ext cx="0" cy="73093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E55C183-652C-60B2-D3E3-F96B43ED7949}"/>
              </a:ext>
            </a:extLst>
          </p:cNvPr>
          <p:cNvCxnSpPr>
            <a:cxnSpLocks/>
          </p:cNvCxnSpPr>
          <p:nvPr/>
        </p:nvCxnSpPr>
        <p:spPr>
          <a:xfrm flipH="1">
            <a:off x="4000500" y="1264152"/>
            <a:ext cx="533400" cy="6437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8DF8A1-84DE-D760-DC4D-27410C813B0A}"/>
              </a:ext>
            </a:extLst>
          </p:cNvPr>
          <p:cNvCxnSpPr>
            <a:cxnSpLocks/>
          </p:cNvCxnSpPr>
          <p:nvPr/>
        </p:nvCxnSpPr>
        <p:spPr>
          <a:xfrm flipH="1">
            <a:off x="5114925" y="1235011"/>
            <a:ext cx="981075" cy="7593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F51A51-16E6-87D0-1014-12269E4F73A4}"/>
              </a:ext>
            </a:extLst>
          </p:cNvPr>
          <p:cNvCxnSpPr>
            <a:cxnSpLocks/>
          </p:cNvCxnSpPr>
          <p:nvPr/>
        </p:nvCxnSpPr>
        <p:spPr>
          <a:xfrm flipH="1">
            <a:off x="5937250" y="1214914"/>
            <a:ext cx="722681" cy="7694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5715482-5678-06C3-596A-516F69BB2ABE}"/>
              </a:ext>
            </a:extLst>
          </p:cNvPr>
          <p:cNvCxnSpPr>
            <a:cxnSpLocks/>
          </p:cNvCxnSpPr>
          <p:nvPr/>
        </p:nvCxnSpPr>
        <p:spPr>
          <a:xfrm>
            <a:off x="2181225" y="1248806"/>
            <a:ext cx="200025" cy="65772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420E89A-7A0E-D04A-4435-D3C2F674533E}"/>
              </a:ext>
            </a:extLst>
          </p:cNvPr>
          <p:cNvCxnSpPr>
            <a:cxnSpLocks/>
          </p:cNvCxnSpPr>
          <p:nvPr/>
        </p:nvCxnSpPr>
        <p:spPr>
          <a:xfrm>
            <a:off x="3381375" y="1263385"/>
            <a:ext cx="0" cy="73017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6F41A0-AAA0-F845-41FA-C16013749196}"/>
              </a:ext>
            </a:extLst>
          </p:cNvPr>
          <p:cNvCxnSpPr>
            <a:cxnSpLocks/>
          </p:cNvCxnSpPr>
          <p:nvPr/>
        </p:nvCxnSpPr>
        <p:spPr>
          <a:xfrm flipH="1">
            <a:off x="7373480" y="1272064"/>
            <a:ext cx="596508" cy="7207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E2B8B7-23A6-7344-9865-86C1F52CFC8B}"/>
              </a:ext>
            </a:extLst>
          </p:cNvPr>
          <p:cNvSpPr txBox="1"/>
          <p:nvPr/>
        </p:nvSpPr>
        <p:spPr>
          <a:xfrm>
            <a:off x="294312" y="2783236"/>
            <a:ext cx="11603375" cy="2554545"/>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How the loop works:</a:t>
            </a:r>
          </a:p>
          <a:p>
            <a:r>
              <a:rPr lang="en-GB" sz="1600" dirty="0">
                <a:solidFill>
                  <a:srgbClr val="FFF2CC"/>
                </a:solidFill>
                <a:latin typeface="Arial Nova Light" panose="020B0304020202020204" pitchFamily="34" charset="0"/>
              </a:rPr>
              <a:t>First, “for file” creates a variable (like a box) named “file” that contains the name of the first object that is found in the directory</a:t>
            </a:r>
          </a:p>
          <a:p>
            <a:r>
              <a:rPr lang="en-GB" sz="1600" dirty="0">
                <a:solidFill>
                  <a:srgbClr val="FFF2CC"/>
                </a:solidFill>
                <a:latin typeface="Arial Nova Light" panose="020B0304020202020204" pitchFamily="34" charset="0"/>
              </a:rPr>
              <a:t>Then, the action in the brackets is performed</a:t>
            </a:r>
          </a:p>
          <a:p>
            <a:r>
              <a:rPr lang="en-GB" sz="1600" dirty="0">
                <a:solidFill>
                  <a:srgbClr val="FFF2CC"/>
                </a:solidFill>
                <a:latin typeface="Arial Nova Light" panose="020B0304020202020204" pitchFamily="34" charset="0"/>
              </a:rPr>
              <a:t>Then, a new variable named “file” is created, containing the name of the next object found in the directory</a:t>
            </a:r>
          </a:p>
          <a:p>
            <a:r>
              <a:rPr lang="en-GB" sz="1600" dirty="0">
                <a:solidFill>
                  <a:srgbClr val="FFF2CC"/>
                </a:solidFill>
                <a:latin typeface="Arial Nova Light" panose="020B0304020202020204" pitchFamily="34" charset="0"/>
              </a:rPr>
              <a:t>Then, the action in the brackets is performed again</a:t>
            </a:r>
          </a:p>
          <a:p>
            <a:r>
              <a:rPr lang="en-GB" sz="1600" dirty="0">
                <a:solidFill>
                  <a:srgbClr val="FFF2CC"/>
                </a:solidFill>
                <a:latin typeface="Arial Nova Light" panose="020B0304020202020204" pitchFamily="34" charset="0"/>
              </a:rPr>
              <a:t>Etc… until there are no more objects in the directory</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If the action in the brackets has to be performed on the object, we call the variable including that object using the $ sign:</a:t>
            </a: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dir</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a:t>
            </a:r>
            <a:r>
              <a:rPr lang="en-GB" sz="1600" dirty="0">
                <a:solidFill>
                  <a:schemeClr val="bg1"/>
                </a:solidFill>
                <a:highlight>
                  <a:srgbClr val="000000"/>
                </a:highlight>
                <a:latin typeface="Courier New" panose="02070309020205020404" pitchFamily="49" charset="0"/>
                <a:cs typeface="Courier New" panose="02070309020205020404" pitchFamily="49" charset="0"/>
              </a:rPr>
              <a:t>file &gt;&gt; file_list.txt); done</a:t>
            </a:r>
          </a:p>
          <a:p>
            <a:endParaRPr lang="en-GB" sz="1600" dirty="0">
              <a:solidFill>
                <a:srgbClr val="FFF2CC"/>
              </a:solidFill>
              <a:latin typeface="Arial Nova Light" panose="020B0304020202020204" pitchFamily="34" charset="0"/>
            </a:endParaRPr>
          </a:p>
        </p:txBody>
      </p:sp>
      <p:sp>
        <p:nvSpPr>
          <p:cNvPr id="4" name="TextBox 3">
            <a:extLst>
              <a:ext uri="{FF2B5EF4-FFF2-40B4-BE49-F238E27FC236}">
                <a16:creationId xmlns:a16="http://schemas.microsoft.com/office/drawing/2014/main" id="{8C53388F-3F54-20E1-E5B8-96DE50F37626}"/>
              </a:ext>
            </a:extLst>
          </p:cNvPr>
          <p:cNvSpPr txBox="1"/>
          <p:nvPr/>
        </p:nvSpPr>
        <p:spPr>
          <a:xfrm>
            <a:off x="0" y="27217"/>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The loop, a great tool</a:t>
            </a:r>
          </a:p>
        </p:txBody>
      </p:sp>
      <p:sp>
        <p:nvSpPr>
          <p:cNvPr id="9" name="TextBox 8">
            <a:extLst>
              <a:ext uri="{FF2B5EF4-FFF2-40B4-BE49-F238E27FC236}">
                <a16:creationId xmlns:a16="http://schemas.microsoft.com/office/drawing/2014/main" id="{32152D7F-B1A6-A924-D5BA-AFADAA566C84}"/>
              </a:ext>
            </a:extLst>
          </p:cNvPr>
          <p:cNvSpPr txBox="1"/>
          <p:nvPr/>
        </p:nvSpPr>
        <p:spPr>
          <a:xfrm>
            <a:off x="2095194" y="1999090"/>
            <a:ext cx="7617435" cy="338554"/>
          </a:xfrm>
          <a:prstGeom prst="rect">
            <a:avLst/>
          </a:prstGeom>
          <a:noFill/>
        </p:spPr>
        <p:txBody>
          <a:bodyPr wrap="square">
            <a:spAutoFit/>
          </a:bodyPr>
          <a:lstStyle/>
          <a:p>
            <a:r>
              <a:rPr lang="en-GB" sz="1600" dirty="0">
                <a:solidFill>
                  <a:schemeClr val="accent2"/>
                </a:solidFill>
                <a:highlight>
                  <a:srgbClr val="000000"/>
                </a:highlight>
                <a:latin typeface="Courier New" panose="02070309020205020404" pitchFamily="49" charset="0"/>
                <a:cs typeface="Courier New" panose="02070309020205020404" pitchFamily="49" charset="0"/>
              </a:rPr>
              <a:t>for </a:t>
            </a:r>
            <a:r>
              <a:rPr lang="en-GB" sz="1600" dirty="0">
                <a:solidFill>
                  <a:schemeClr val="bg1"/>
                </a:solidFill>
                <a:highlight>
                  <a:srgbClr val="000000"/>
                </a:highlight>
                <a:latin typeface="Courier New" panose="02070309020205020404" pitchFamily="49" charset="0"/>
                <a:cs typeface="Courier New" panose="02070309020205020404" pitchFamily="49" charset="0"/>
              </a:rPr>
              <a:t>file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in</a:t>
            </a:r>
            <a:r>
              <a:rPr lang="en-GB" sz="1600" dirty="0">
                <a:solidFill>
                  <a:schemeClr val="bg1"/>
                </a:solidFill>
                <a:highlight>
                  <a:srgbClr val="000000"/>
                </a:highlight>
                <a:latin typeface="Courier New" panose="02070309020205020404" pitchFamily="49" charset="0"/>
                <a:cs typeface="Courier New" panose="02070309020205020404" pitchFamily="49" charset="0"/>
              </a:rPr>
              <a:t>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dir</a:t>
            </a:r>
            <a:r>
              <a:rPr lang="en-GB" sz="1600" dirty="0">
                <a:solidFill>
                  <a:schemeClr val="bg1"/>
                </a:solidFill>
                <a:highlight>
                  <a:srgbClr val="000000"/>
                </a:highlight>
                <a:latin typeface="Courier New" panose="02070309020205020404" pitchFamily="49" charset="0"/>
                <a:cs typeface="Courier New" panose="02070309020205020404" pitchFamily="49" charset="0"/>
              </a:rPr>
              <a:t>/*</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 do (</a:t>
            </a:r>
            <a:r>
              <a:rPr lang="en-GB" sz="1600" dirty="0">
                <a:solidFill>
                  <a:schemeClr val="bg1"/>
                </a:solidFill>
                <a:highlight>
                  <a:srgbClr val="000000"/>
                </a:highlight>
                <a:latin typeface="Courier New" panose="02070309020205020404" pitchFamily="49" charset="0"/>
                <a:cs typeface="Courier New" panose="02070309020205020404" pitchFamily="49" charset="0"/>
              </a:rPr>
              <a:t>echo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blabla</a:t>
            </a:r>
            <a:r>
              <a:rPr lang="en-GB" sz="1600" dirty="0">
                <a:solidFill>
                  <a:schemeClr val="bg1"/>
                </a:solidFill>
                <a:highlight>
                  <a:srgbClr val="000000"/>
                </a:highlight>
                <a:latin typeface="Courier New" panose="02070309020205020404" pitchFamily="49" charset="0"/>
                <a:cs typeface="Courier New" panose="02070309020205020404" pitchFamily="49" charset="0"/>
              </a:rPr>
              <a:t>” &gt;&gt; file_list.txt</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 done</a:t>
            </a:r>
          </a:p>
        </p:txBody>
      </p:sp>
    </p:spTree>
    <p:extLst>
      <p:ext uri="{BB962C8B-B14F-4D97-AF65-F5344CB8AC3E}">
        <p14:creationId xmlns:p14="http://schemas.microsoft.com/office/powerpoint/2010/main" val="1878992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3F22B4E-8879-8A15-C337-38C9EE4E8C51}"/>
              </a:ext>
            </a:extLst>
          </p:cNvPr>
          <p:cNvSpPr/>
          <p:nvPr/>
        </p:nvSpPr>
        <p:spPr>
          <a:xfrm>
            <a:off x="1511300" y="879475"/>
            <a:ext cx="8785225" cy="1549400"/>
          </a:xfrm>
          <a:prstGeom prst="round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5D581A3-543D-6AFE-C864-A7562F283A0D}"/>
              </a:ext>
            </a:extLst>
          </p:cNvPr>
          <p:cNvSpPr txBox="1"/>
          <p:nvPr/>
        </p:nvSpPr>
        <p:spPr>
          <a:xfrm>
            <a:off x="1511300" y="879474"/>
            <a:ext cx="8785225" cy="369332"/>
          </a:xfrm>
          <a:prstGeom prst="rect">
            <a:avLst/>
          </a:prstGeom>
          <a:noFill/>
        </p:spPr>
        <p:txBody>
          <a:bodyPr wrap="square" rtlCol="0">
            <a:spAutoFit/>
          </a:bodyPr>
          <a:lstStyle/>
          <a:p>
            <a:pPr algn="ctr"/>
            <a:r>
              <a:rPr lang="en-GB" dirty="0">
                <a:latin typeface="Arial Nova Light" panose="020B0304020202020204" pitchFamily="34" charset="0"/>
              </a:rPr>
              <a:t>For each file in the directory called “</a:t>
            </a:r>
            <a:r>
              <a:rPr lang="en-GB" dirty="0" err="1">
                <a:latin typeface="Arial Nova Light" panose="020B0304020202020204" pitchFamily="34" charset="0"/>
              </a:rPr>
              <a:t>dir</a:t>
            </a:r>
            <a:r>
              <a:rPr lang="en-GB" dirty="0">
                <a:latin typeface="Arial Nova Light" panose="020B0304020202020204" pitchFamily="34" charset="0"/>
              </a:rPr>
              <a:t>”, print “</a:t>
            </a:r>
            <a:r>
              <a:rPr lang="en-GB" dirty="0" err="1">
                <a:latin typeface="Arial Nova Light" panose="020B0304020202020204" pitchFamily="34" charset="0"/>
              </a:rPr>
              <a:t>blabla</a:t>
            </a:r>
            <a:r>
              <a:rPr lang="en-GB" dirty="0">
                <a:latin typeface="Arial Nova Light" panose="020B0304020202020204" pitchFamily="34" charset="0"/>
              </a:rPr>
              <a:t>” in a file called “file_list.txt”</a:t>
            </a:r>
          </a:p>
        </p:txBody>
      </p:sp>
      <p:cxnSp>
        <p:nvCxnSpPr>
          <p:cNvPr id="5" name="Straight Arrow Connector 4">
            <a:extLst>
              <a:ext uri="{FF2B5EF4-FFF2-40B4-BE49-F238E27FC236}">
                <a16:creationId xmlns:a16="http://schemas.microsoft.com/office/drawing/2014/main" id="{753B916B-98A4-663C-18B3-84A5F4EA6A68}"/>
              </a:ext>
            </a:extLst>
          </p:cNvPr>
          <p:cNvCxnSpPr>
            <a:cxnSpLocks/>
          </p:cNvCxnSpPr>
          <p:nvPr/>
        </p:nvCxnSpPr>
        <p:spPr>
          <a:xfrm>
            <a:off x="2876550" y="1263385"/>
            <a:ext cx="0" cy="73093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E55C183-652C-60B2-D3E3-F96B43ED7949}"/>
              </a:ext>
            </a:extLst>
          </p:cNvPr>
          <p:cNvCxnSpPr>
            <a:cxnSpLocks/>
          </p:cNvCxnSpPr>
          <p:nvPr/>
        </p:nvCxnSpPr>
        <p:spPr>
          <a:xfrm flipH="1">
            <a:off x="4000500" y="1264152"/>
            <a:ext cx="533400" cy="6437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8DF8A1-84DE-D760-DC4D-27410C813B0A}"/>
              </a:ext>
            </a:extLst>
          </p:cNvPr>
          <p:cNvCxnSpPr>
            <a:cxnSpLocks/>
          </p:cNvCxnSpPr>
          <p:nvPr/>
        </p:nvCxnSpPr>
        <p:spPr>
          <a:xfrm flipH="1">
            <a:off x="5114925" y="1235011"/>
            <a:ext cx="981075" cy="7593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F51A51-16E6-87D0-1014-12269E4F73A4}"/>
              </a:ext>
            </a:extLst>
          </p:cNvPr>
          <p:cNvCxnSpPr>
            <a:cxnSpLocks/>
          </p:cNvCxnSpPr>
          <p:nvPr/>
        </p:nvCxnSpPr>
        <p:spPr>
          <a:xfrm flipH="1">
            <a:off x="5937250" y="1214914"/>
            <a:ext cx="722681" cy="7694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5715482-5678-06C3-596A-516F69BB2ABE}"/>
              </a:ext>
            </a:extLst>
          </p:cNvPr>
          <p:cNvCxnSpPr>
            <a:cxnSpLocks/>
          </p:cNvCxnSpPr>
          <p:nvPr/>
        </p:nvCxnSpPr>
        <p:spPr>
          <a:xfrm>
            <a:off x="2181225" y="1248806"/>
            <a:ext cx="200025" cy="65772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420E89A-7A0E-D04A-4435-D3C2F674533E}"/>
              </a:ext>
            </a:extLst>
          </p:cNvPr>
          <p:cNvCxnSpPr>
            <a:cxnSpLocks/>
          </p:cNvCxnSpPr>
          <p:nvPr/>
        </p:nvCxnSpPr>
        <p:spPr>
          <a:xfrm>
            <a:off x="3381375" y="1263385"/>
            <a:ext cx="0" cy="73017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6F41A0-AAA0-F845-41FA-C16013749196}"/>
              </a:ext>
            </a:extLst>
          </p:cNvPr>
          <p:cNvCxnSpPr>
            <a:cxnSpLocks/>
          </p:cNvCxnSpPr>
          <p:nvPr/>
        </p:nvCxnSpPr>
        <p:spPr>
          <a:xfrm flipH="1">
            <a:off x="7373480" y="1272064"/>
            <a:ext cx="596508" cy="7207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E2B8B7-23A6-7344-9865-86C1F52CFC8B}"/>
              </a:ext>
            </a:extLst>
          </p:cNvPr>
          <p:cNvSpPr txBox="1"/>
          <p:nvPr/>
        </p:nvSpPr>
        <p:spPr>
          <a:xfrm>
            <a:off x="294312" y="2783236"/>
            <a:ext cx="11603375" cy="3539430"/>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How the loop works:</a:t>
            </a:r>
          </a:p>
          <a:p>
            <a:r>
              <a:rPr lang="en-GB" sz="1600" dirty="0">
                <a:solidFill>
                  <a:srgbClr val="FFF2CC"/>
                </a:solidFill>
                <a:latin typeface="Arial Nova Light" panose="020B0304020202020204" pitchFamily="34" charset="0"/>
              </a:rPr>
              <a:t>First, “for file” creates a variable (like a box) named “file” that contains the name of the first object that is found in the directory</a:t>
            </a:r>
          </a:p>
          <a:p>
            <a:r>
              <a:rPr lang="en-GB" sz="1600" dirty="0">
                <a:solidFill>
                  <a:srgbClr val="FFF2CC"/>
                </a:solidFill>
                <a:latin typeface="Arial Nova Light" panose="020B0304020202020204" pitchFamily="34" charset="0"/>
              </a:rPr>
              <a:t>Then, the action in the brackets is performed</a:t>
            </a:r>
          </a:p>
          <a:p>
            <a:r>
              <a:rPr lang="en-GB" sz="1600" dirty="0">
                <a:solidFill>
                  <a:srgbClr val="FFF2CC"/>
                </a:solidFill>
                <a:latin typeface="Arial Nova Light" panose="020B0304020202020204" pitchFamily="34" charset="0"/>
              </a:rPr>
              <a:t>Then, a new variable named “file” is created, containing the name of the next object found in the directory</a:t>
            </a:r>
          </a:p>
          <a:p>
            <a:r>
              <a:rPr lang="en-GB" sz="1600" dirty="0">
                <a:solidFill>
                  <a:srgbClr val="FFF2CC"/>
                </a:solidFill>
                <a:latin typeface="Arial Nova Light" panose="020B0304020202020204" pitchFamily="34" charset="0"/>
              </a:rPr>
              <a:t>Then, the action in the brackets is performed again</a:t>
            </a:r>
          </a:p>
          <a:p>
            <a:r>
              <a:rPr lang="en-GB" sz="1600" dirty="0">
                <a:solidFill>
                  <a:srgbClr val="FFF2CC"/>
                </a:solidFill>
                <a:latin typeface="Arial Nova Light" panose="020B0304020202020204" pitchFamily="34" charset="0"/>
              </a:rPr>
              <a:t>Etc… until there are no more objects in the directory</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If the action in the brackets has to be performed on the object, we call the variable including that object using the $ sign:</a:t>
            </a: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dir</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a:t>
            </a:r>
            <a:r>
              <a:rPr lang="en-GB" sz="1600" dirty="0">
                <a:solidFill>
                  <a:schemeClr val="bg1"/>
                </a:solidFill>
                <a:highlight>
                  <a:srgbClr val="000000"/>
                </a:highlight>
                <a:latin typeface="Courier New" panose="02070309020205020404" pitchFamily="49" charset="0"/>
                <a:cs typeface="Courier New" panose="02070309020205020404" pitchFamily="49" charset="0"/>
              </a:rPr>
              <a:t>file &gt;&gt; file_list.txt); done</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Our variable could be called anything as long as it is first defined with “for”:</a:t>
            </a: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sukun</a:t>
            </a:r>
            <a:r>
              <a:rPr lang="en-GB" sz="1600" dirty="0">
                <a:solidFill>
                  <a:schemeClr val="bg1"/>
                </a:solidFill>
                <a:highlight>
                  <a:srgbClr val="000000"/>
                </a:highlight>
                <a:latin typeface="Courier New" panose="02070309020205020404" pitchFamily="49" charset="0"/>
                <a:cs typeface="Courier New" panose="02070309020205020404" pitchFamily="49" charset="0"/>
              </a:rPr>
              <a:t> in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dir</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sukun</a:t>
            </a:r>
            <a:r>
              <a:rPr lang="en-GB" sz="1600" dirty="0">
                <a:solidFill>
                  <a:schemeClr val="bg1"/>
                </a:solidFill>
                <a:highlight>
                  <a:srgbClr val="000000"/>
                </a:highlight>
                <a:latin typeface="Courier New" panose="02070309020205020404" pitchFamily="49" charset="0"/>
                <a:cs typeface="Courier New" panose="02070309020205020404" pitchFamily="49" charset="0"/>
              </a:rPr>
              <a:t> &gt;&gt; file_list.txt); done</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But it is usually a good idea to keep it short and meaningful: f for files, d for directories, l for lines, etc…</a:t>
            </a:r>
          </a:p>
        </p:txBody>
      </p:sp>
      <p:sp>
        <p:nvSpPr>
          <p:cNvPr id="4" name="TextBox 3">
            <a:extLst>
              <a:ext uri="{FF2B5EF4-FFF2-40B4-BE49-F238E27FC236}">
                <a16:creationId xmlns:a16="http://schemas.microsoft.com/office/drawing/2014/main" id="{8C53388F-3F54-20E1-E5B8-96DE50F37626}"/>
              </a:ext>
            </a:extLst>
          </p:cNvPr>
          <p:cNvSpPr txBox="1"/>
          <p:nvPr/>
        </p:nvSpPr>
        <p:spPr>
          <a:xfrm>
            <a:off x="0" y="27217"/>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The loop, a great tool</a:t>
            </a:r>
          </a:p>
        </p:txBody>
      </p:sp>
      <p:sp>
        <p:nvSpPr>
          <p:cNvPr id="9" name="TextBox 8">
            <a:extLst>
              <a:ext uri="{FF2B5EF4-FFF2-40B4-BE49-F238E27FC236}">
                <a16:creationId xmlns:a16="http://schemas.microsoft.com/office/drawing/2014/main" id="{32152D7F-B1A6-A924-D5BA-AFADAA566C84}"/>
              </a:ext>
            </a:extLst>
          </p:cNvPr>
          <p:cNvSpPr txBox="1"/>
          <p:nvPr/>
        </p:nvSpPr>
        <p:spPr>
          <a:xfrm>
            <a:off x="2095194" y="1999090"/>
            <a:ext cx="7617435" cy="338554"/>
          </a:xfrm>
          <a:prstGeom prst="rect">
            <a:avLst/>
          </a:prstGeom>
          <a:noFill/>
        </p:spPr>
        <p:txBody>
          <a:bodyPr wrap="square">
            <a:spAutoFit/>
          </a:bodyPr>
          <a:lstStyle/>
          <a:p>
            <a:r>
              <a:rPr lang="en-GB" sz="1600" dirty="0">
                <a:solidFill>
                  <a:schemeClr val="accent2"/>
                </a:solidFill>
                <a:highlight>
                  <a:srgbClr val="000000"/>
                </a:highlight>
                <a:latin typeface="Courier New" panose="02070309020205020404" pitchFamily="49" charset="0"/>
                <a:cs typeface="Courier New" panose="02070309020205020404" pitchFamily="49" charset="0"/>
              </a:rPr>
              <a:t>for </a:t>
            </a:r>
            <a:r>
              <a:rPr lang="en-GB" sz="1600" dirty="0">
                <a:solidFill>
                  <a:schemeClr val="bg1"/>
                </a:solidFill>
                <a:highlight>
                  <a:srgbClr val="000000"/>
                </a:highlight>
                <a:latin typeface="Courier New" panose="02070309020205020404" pitchFamily="49" charset="0"/>
                <a:cs typeface="Courier New" panose="02070309020205020404" pitchFamily="49" charset="0"/>
              </a:rPr>
              <a:t>file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in</a:t>
            </a:r>
            <a:r>
              <a:rPr lang="en-GB" sz="1600" dirty="0">
                <a:solidFill>
                  <a:schemeClr val="bg1"/>
                </a:solidFill>
                <a:highlight>
                  <a:srgbClr val="000000"/>
                </a:highlight>
                <a:latin typeface="Courier New" panose="02070309020205020404" pitchFamily="49" charset="0"/>
                <a:cs typeface="Courier New" panose="02070309020205020404" pitchFamily="49" charset="0"/>
              </a:rPr>
              <a:t>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dir</a:t>
            </a:r>
            <a:r>
              <a:rPr lang="en-GB" sz="1600" dirty="0">
                <a:solidFill>
                  <a:schemeClr val="bg1"/>
                </a:solidFill>
                <a:highlight>
                  <a:srgbClr val="000000"/>
                </a:highlight>
                <a:latin typeface="Courier New" panose="02070309020205020404" pitchFamily="49" charset="0"/>
                <a:cs typeface="Courier New" panose="02070309020205020404" pitchFamily="49" charset="0"/>
              </a:rPr>
              <a:t>/*</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 do (</a:t>
            </a:r>
            <a:r>
              <a:rPr lang="en-GB" sz="1600" dirty="0">
                <a:solidFill>
                  <a:schemeClr val="bg1"/>
                </a:solidFill>
                <a:highlight>
                  <a:srgbClr val="000000"/>
                </a:highlight>
                <a:latin typeface="Courier New" panose="02070309020205020404" pitchFamily="49" charset="0"/>
                <a:cs typeface="Courier New" panose="02070309020205020404" pitchFamily="49" charset="0"/>
              </a:rPr>
              <a:t>echo “</a:t>
            </a:r>
            <a:r>
              <a:rPr lang="en-GB" sz="1600" dirty="0" err="1">
                <a:solidFill>
                  <a:schemeClr val="bg1"/>
                </a:solidFill>
                <a:highlight>
                  <a:srgbClr val="000000"/>
                </a:highlight>
                <a:latin typeface="Courier New" panose="02070309020205020404" pitchFamily="49" charset="0"/>
                <a:cs typeface="Courier New" panose="02070309020205020404" pitchFamily="49" charset="0"/>
              </a:rPr>
              <a:t>blabla</a:t>
            </a:r>
            <a:r>
              <a:rPr lang="en-GB" sz="1600" dirty="0">
                <a:solidFill>
                  <a:schemeClr val="bg1"/>
                </a:solidFill>
                <a:highlight>
                  <a:srgbClr val="000000"/>
                </a:highlight>
                <a:latin typeface="Courier New" panose="02070309020205020404" pitchFamily="49" charset="0"/>
                <a:cs typeface="Courier New" panose="02070309020205020404" pitchFamily="49" charset="0"/>
              </a:rPr>
              <a:t>” &gt;&gt; file_list.txt</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 done</a:t>
            </a:r>
          </a:p>
        </p:txBody>
      </p:sp>
    </p:spTree>
    <p:extLst>
      <p:ext uri="{BB962C8B-B14F-4D97-AF65-F5344CB8AC3E}">
        <p14:creationId xmlns:p14="http://schemas.microsoft.com/office/powerpoint/2010/main" val="1808223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581A3-543D-6AFE-C864-A7562F283A0D}"/>
              </a:ext>
            </a:extLst>
          </p:cNvPr>
          <p:cNvSpPr txBox="1"/>
          <p:nvPr/>
        </p:nvSpPr>
        <p:spPr>
          <a:xfrm>
            <a:off x="406755" y="825500"/>
            <a:ext cx="11359440" cy="1815882"/>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For </a:t>
            </a:r>
            <a:r>
              <a:rPr lang="en-GB" sz="1600" dirty="0" err="1">
                <a:solidFill>
                  <a:srgbClr val="FFF2CC"/>
                </a:solidFill>
                <a:latin typeface="Arial Nova Light" panose="020B0304020202020204" pitchFamily="34" charset="0"/>
              </a:rPr>
              <a:t>unix</a:t>
            </a:r>
            <a:r>
              <a:rPr lang="en-GB" sz="1600" dirty="0">
                <a:solidFill>
                  <a:srgbClr val="FFF2CC"/>
                </a:solidFill>
                <a:latin typeface="Arial Nova Light" panose="020B0304020202020204" pitchFamily="34" charset="0"/>
              </a:rPr>
              <a:t>, * means “any letter” or “anything” depending on the context: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file </a:t>
            </a:r>
            <a:r>
              <a:rPr lang="en-GB" sz="1600" dirty="0">
                <a:solidFill>
                  <a:schemeClr val="accent2"/>
                </a:solidFill>
                <a:latin typeface="Arial Nova Light" panose="020B0304020202020204" pitchFamily="34" charset="0"/>
              </a:rPr>
              <a:t>starting with the letter P </a:t>
            </a:r>
            <a:r>
              <a:rPr lang="en-GB" sz="1600" dirty="0">
                <a:solidFill>
                  <a:srgbClr val="FFF2CC"/>
                </a:solidFill>
                <a:latin typeface="Arial Nova Light" panose="020B0304020202020204" pitchFamily="34" charset="0"/>
              </a:rPr>
              <a:t>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P*</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p:txBody>
      </p:sp>
      <p:sp>
        <p:nvSpPr>
          <p:cNvPr id="4" name="TextBox 3">
            <a:extLst>
              <a:ext uri="{FF2B5EF4-FFF2-40B4-BE49-F238E27FC236}">
                <a16:creationId xmlns:a16="http://schemas.microsoft.com/office/drawing/2014/main" id="{E9738880-7B00-59A6-2EC2-213B475B6EF8}"/>
              </a:ext>
            </a:extLst>
          </p:cNvPr>
          <p:cNvSpPr txBox="1"/>
          <p:nvPr/>
        </p:nvSpPr>
        <p:spPr>
          <a:xfrm>
            <a:off x="0" y="27217"/>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Using wild cards (*) in loops</a:t>
            </a:r>
          </a:p>
        </p:txBody>
      </p:sp>
    </p:spTree>
    <p:extLst>
      <p:ext uri="{BB962C8B-B14F-4D97-AF65-F5344CB8AC3E}">
        <p14:creationId xmlns:p14="http://schemas.microsoft.com/office/powerpoint/2010/main" val="1643930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17444F-3B78-C5C7-0B2E-0DEA1A8FF2B7}"/>
              </a:ext>
            </a:extLst>
          </p:cNvPr>
          <p:cNvSpPr txBox="1"/>
          <p:nvPr/>
        </p:nvSpPr>
        <p:spPr>
          <a:xfrm>
            <a:off x="1584659" y="664845"/>
            <a:ext cx="8535926" cy="523220"/>
          </a:xfrm>
          <a:prstGeom prst="rect">
            <a:avLst/>
          </a:prstGeom>
          <a:noFill/>
        </p:spPr>
        <p:txBody>
          <a:bodyPr wrap="none" rtlCol="0">
            <a:spAutoFit/>
          </a:bodyPr>
          <a:lstStyle/>
          <a:p>
            <a:r>
              <a:rPr lang="en-GB" sz="2800" dirty="0">
                <a:solidFill>
                  <a:schemeClr val="accent2"/>
                </a:solidFill>
                <a:latin typeface="Arial Nova Light" panose="020B0304020202020204" pitchFamily="34" charset="0"/>
              </a:rPr>
              <a:t>Challenges of DNA sequencing and genome assembly</a:t>
            </a:r>
          </a:p>
        </p:txBody>
      </p:sp>
      <p:sp>
        <p:nvSpPr>
          <p:cNvPr id="3" name="TextBox 2">
            <a:extLst>
              <a:ext uri="{FF2B5EF4-FFF2-40B4-BE49-F238E27FC236}">
                <a16:creationId xmlns:a16="http://schemas.microsoft.com/office/drawing/2014/main" id="{D5F09564-98D8-1D3A-E649-D71042A3EE27}"/>
              </a:ext>
            </a:extLst>
          </p:cNvPr>
          <p:cNvSpPr txBox="1"/>
          <p:nvPr/>
        </p:nvSpPr>
        <p:spPr>
          <a:xfrm>
            <a:off x="1576940" y="1692442"/>
            <a:ext cx="4223079" cy="3108543"/>
          </a:xfrm>
          <a:prstGeom prst="rect">
            <a:avLst/>
          </a:prstGeom>
          <a:noFill/>
        </p:spPr>
        <p:txBody>
          <a:bodyPr wrap="none" rtlCol="0">
            <a:spAutoFit/>
          </a:bodyPr>
          <a:lstStyle/>
          <a:p>
            <a:pPr marL="285750" indent="-285750">
              <a:buFont typeface="Wingdings" panose="05000000000000000000" pitchFamily="2" charset="2"/>
              <a:buChar char="v"/>
            </a:pPr>
            <a:r>
              <a:rPr lang="en-GB" sz="2800" dirty="0">
                <a:solidFill>
                  <a:srgbClr val="FFF2CC"/>
                </a:solidFill>
                <a:latin typeface="Arial Nova Light" panose="020B0304020202020204" pitchFamily="34" charset="0"/>
              </a:rPr>
              <a:t> Big genomes</a:t>
            </a:r>
          </a:p>
          <a:p>
            <a:pPr marL="285750" indent="-285750">
              <a:buFont typeface="Wingdings" panose="05000000000000000000" pitchFamily="2" charset="2"/>
              <a:buChar char="v"/>
            </a:pPr>
            <a:endParaRPr lang="en-GB" sz="2800" dirty="0">
              <a:solidFill>
                <a:srgbClr val="FFF2CC"/>
              </a:solidFill>
              <a:latin typeface="Arial Nova Light" panose="020B0304020202020204" pitchFamily="34" charset="0"/>
            </a:endParaRPr>
          </a:p>
          <a:p>
            <a:pPr marL="285750" indent="-285750">
              <a:buFont typeface="Wingdings" panose="05000000000000000000" pitchFamily="2" charset="2"/>
              <a:buChar char="v"/>
            </a:pPr>
            <a:r>
              <a:rPr lang="en-GB" sz="2800" dirty="0">
                <a:solidFill>
                  <a:srgbClr val="FFF2CC"/>
                </a:solidFill>
                <a:latin typeface="Arial Nova Light" panose="020B0304020202020204" pitchFamily="34" charset="0"/>
              </a:rPr>
              <a:t> Heterozygous genomes</a:t>
            </a:r>
          </a:p>
          <a:p>
            <a:pPr marL="285750" indent="-285750">
              <a:buFont typeface="Wingdings" panose="05000000000000000000" pitchFamily="2" charset="2"/>
              <a:buChar char="v"/>
            </a:pPr>
            <a:endParaRPr lang="en-GB" sz="2800" dirty="0">
              <a:solidFill>
                <a:srgbClr val="FFF2CC"/>
              </a:solidFill>
              <a:latin typeface="Arial Nova Light" panose="020B0304020202020204" pitchFamily="34" charset="0"/>
            </a:endParaRPr>
          </a:p>
          <a:p>
            <a:pPr marL="285750" indent="-285750">
              <a:buFont typeface="Wingdings" panose="05000000000000000000" pitchFamily="2" charset="2"/>
              <a:buChar char="v"/>
            </a:pPr>
            <a:r>
              <a:rPr lang="en-GB" sz="2800" dirty="0">
                <a:solidFill>
                  <a:srgbClr val="FFF2CC"/>
                </a:solidFill>
                <a:latin typeface="Arial Nova Light" panose="020B0304020202020204" pitchFamily="34" charset="0"/>
              </a:rPr>
              <a:t> Polyploid genomes</a:t>
            </a:r>
          </a:p>
          <a:p>
            <a:pPr marL="285750" indent="-285750">
              <a:buFont typeface="Wingdings" panose="05000000000000000000" pitchFamily="2" charset="2"/>
              <a:buChar char="v"/>
            </a:pPr>
            <a:endParaRPr lang="en-GB" sz="2800" dirty="0">
              <a:solidFill>
                <a:srgbClr val="FFF2CC"/>
              </a:solidFill>
              <a:latin typeface="Arial Nova Light" panose="020B0304020202020204" pitchFamily="34" charset="0"/>
            </a:endParaRPr>
          </a:p>
          <a:p>
            <a:pPr marL="285750" indent="-285750">
              <a:buFont typeface="Wingdings" panose="05000000000000000000" pitchFamily="2" charset="2"/>
              <a:buChar char="v"/>
            </a:pPr>
            <a:r>
              <a:rPr lang="en-GB" sz="2800" dirty="0">
                <a:solidFill>
                  <a:srgbClr val="FFF2CC"/>
                </a:solidFill>
                <a:latin typeface="Arial Nova Light" panose="020B0304020202020204" pitchFamily="34" charset="0"/>
              </a:rPr>
              <a:t> Repeated DNA</a:t>
            </a:r>
          </a:p>
        </p:txBody>
      </p:sp>
      <p:sp>
        <p:nvSpPr>
          <p:cNvPr id="4" name="TextBox 3">
            <a:extLst>
              <a:ext uri="{FF2B5EF4-FFF2-40B4-BE49-F238E27FC236}">
                <a16:creationId xmlns:a16="http://schemas.microsoft.com/office/drawing/2014/main" id="{10D561E6-D1AA-4F23-5E94-F949E74C0C8A}"/>
              </a:ext>
            </a:extLst>
          </p:cNvPr>
          <p:cNvSpPr txBox="1"/>
          <p:nvPr/>
        </p:nvSpPr>
        <p:spPr>
          <a:xfrm>
            <a:off x="2420754" y="5450443"/>
            <a:ext cx="8897051" cy="400110"/>
          </a:xfrm>
          <a:prstGeom prst="rect">
            <a:avLst/>
          </a:prstGeom>
          <a:noFill/>
        </p:spPr>
        <p:txBody>
          <a:bodyPr wrap="none" rtlCol="0">
            <a:spAutoFit/>
          </a:bodyPr>
          <a:lstStyle/>
          <a:p>
            <a:r>
              <a:rPr lang="en-GB" sz="2000" dirty="0">
                <a:solidFill>
                  <a:schemeClr val="accent2"/>
                </a:solidFill>
                <a:latin typeface="Arial Nova Light" panose="020B0304020202020204" pitchFamily="34" charset="0"/>
                <a:sym typeface="Wingdings" panose="05000000000000000000" pitchFamily="2" charset="2"/>
              </a:rPr>
              <a:t>Plant genomes are often big, heterozygous, polyploid, and rich in repeated DNA!</a:t>
            </a:r>
            <a:endParaRPr lang="en-GB" sz="2000" dirty="0">
              <a:solidFill>
                <a:schemeClr val="accent2"/>
              </a:solidFill>
              <a:latin typeface="Arial Nova Light" panose="020B0304020202020204" pitchFamily="34" charset="0"/>
            </a:endParaRPr>
          </a:p>
        </p:txBody>
      </p:sp>
      <p:pic>
        <p:nvPicPr>
          <p:cNvPr id="5" name="Graphic 4" descr="Tired face outline with solid fill">
            <a:extLst>
              <a:ext uri="{FF2B5EF4-FFF2-40B4-BE49-F238E27FC236}">
                <a16:creationId xmlns:a16="http://schemas.microsoft.com/office/drawing/2014/main" id="{3E9F618F-F76C-7A72-BC50-9606A6E49B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6354" y="5193298"/>
            <a:ext cx="914400" cy="914400"/>
          </a:xfrm>
          <a:prstGeom prst="rect">
            <a:avLst/>
          </a:prstGeom>
        </p:spPr>
      </p:pic>
    </p:spTree>
    <p:extLst>
      <p:ext uri="{BB962C8B-B14F-4D97-AF65-F5344CB8AC3E}">
        <p14:creationId xmlns:p14="http://schemas.microsoft.com/office/powerpoint/2010/main" val="1412218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581A3-543D-6AFE-C864-A7562F283A0D}"/>
              </a:ext>
            </a:extLst>
          </p:cNvPr>
          <p:cNvSpPr txBox="1"/>
          <p:nvPr/>
        </p:nvSpPr>
        <p:spPr>
          <a:xfrm>
            <a:off x="406755" y="825500"/>
            <a:ext cx="11359440" cy="3046988"/>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For </a:t>
            </a:r>
            <a:r>
              <a:rPr lang="en-GB" sz="1600" dirty="0" err="1">
                <a:solidFill>
                  <a:srgbClr val="FFF2CC"/>
                </a:solidFill>
                <a:latin typeface="Arial Nova Light" panose="020B0304020202020204" pitchFamily="34" charset="0"/>
              </a:rPr>
              <a:t>unix</a:t>
            </a:r>
            <a:r>
              <a:rPr lang="en-GB" sz="1600" dirty="0">
                <a:solidFill>
                  <a:srgbClr val="FFF2CC"/>
                </a:solidFill>
                <a:latin typeface="Arial Nova Light" panose="020B0304020202020204" pitchFamily="34" charset="0"/>
              </a:rPr>
              <a:t>, * means “any letter” or “anything” depending on the context: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file </a:t>
            </a:r>
            <a:r>
              <a:rPr lang="en-GB" sz="1600" dirty="0">
                <a:solidFill>
                  <a:schemeClr val="accent2"/>
                </a:solidFill>
                <a:latin typeface="Arial Nova Light" panose="020B0304020202020204" pitchFamily="34" charset="0"/>
              </a:rPr>
              <a:t>starting with the letter P </a:t>
            </a:r>
            <a:r>
              <a:rPr lang="en-GB" sz="1600" dirty="0">
                <a:solidFill>
                  <a:srgbClr val="FFF2CC"/>
                </a:solidFill>
                <a:latin typeface="Arial Nova Light" panose="020B0304020202020204" pitchFamily="34" charset="0"/>
              </a:rPr>
              <a:t>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P*</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file </a:t>
            </a:r>
            <a:r>
              <a:rPr lang="en-GB" sz="1600" dirty="0">
                <a:solidFill>
                  <a:schemeClr val="accent2"/>
                </a:solidFill>
                <a:latin typeface="Arial Nova Light" panose="020B0304020202020204" pitchFamily="34" charset="0"/>
              </a:rPr>
              <a:t>finishing by “.</a:t>
            </a:r>
            <a:r>
              <a:rPr lang="en-GB" sz="1600" dirty="0" err="1">
                <a:solidFill>
                  <a:schemeClr val="accent2"/>
                </a:solidFill>
                <a:latin typeface="Arial Nova Light" panose="020B0304020202020204" pitchFamily="34" charset="0"/>
              </a:rPr>
              <a:t>fastq</a:t>
            </a:r>
            <a:r>
              <a:rPr lang="en-GB" sz="1600" dirty="0">
                <a:solidFill>
                  <a:schemeClr val="accent2"/>
                </a:solidFill>
                <a:latin typeface="Arial Nova Light" panose="020B0304020202020204" pitchFamily="34" charset="0"/>
              </a:rPr>
              <a:t>” </a:t>
            </a:r>
            <a:r>
              <a:rPr lang="en-GB" sz="1600" dirty="0">
                <a:solidFill>
                  <a:srgbClr val="FFF2CC"/>
                </a:solidFill>
                <a:latin typeface="Arial Nova Light" panose="020B0304020202020204" pitchFamily="34" charset="0"/>
              </a:rPr>
              <a:t>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fastq</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p:txBody>
      </p:sp>
      <p:sp>
        <p:nvSpPr>
          <p:cNvPr id="4" name="TextBox 3">
            <a:extLst>
              <a:ext uri="{FF2B5EF4-FFF2-40B4-BE49-F238E27FC236}">
                <a16:creationId xmlns:a16="http://schemas.microsoft.com/office/drawing/2014/main" id="{E9738880-7B00-59A6-2EC2-213B475B6EF8}"/>
              </a:ext>
            </a:extLst>
          </p:cNvPr>
          <p:cNvSpPr txBox="1"/>
          <p:nvPr/>
        </p:nvSpPr>
        <p:spPr>
          <a:xfrm>
            <a:off x="0" y="27217"/>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Using wild cards (*) in loops</a:t>
            </a:r>
          </a:p>
        </p:txBody>
      </p:sp>
    </p:spTree>
    <p:extLst>
      <p:ext uri="{BB962C8B-B14F-4D97-AF65-F5344CB8AC3E}">
        <p14:creationId xmlns:p14="http://schemas.microsoft.com/office/powerpoint/2010/main" val="2857020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581A3-543D-6AFE-C864-A7562F283A0D}"/>
              </a:ext>
            </a:extLst>
          </p:cNvPr>
          <p:cNvSpPr txBox="1"/>
          <p:nvPr/>
        </p:nvSpPr>
        <p:spPr>
          <a:xfrm>
            <a:off x="406755" y="825500"/>
            <a:ext cx="11359440" cy="4031873"/>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For </a:t>
            </a:r>
            <a:r>
              <a:rPr lang="en-GB" sz="1600" dirty="0" err="1">
                <a:solidFill>
                  <a:srgbClr val="FFF2CC"/>
                </a:solidFill>
                <a:latin typeface="Arial Nova Light" panose="020B0304020202020204" pitchFamily="34" charset="0"/>
              </a:rPr>
              <a:t>unix</a:t>
            </a:r>
            <a:r>
              <a:rPr lang="en-GB" sz="1600" dirty="0">
                <a:solidFill>
                  <a:srgbClr val="FFF2CC"/>
                </a:solidFill>
                <a:latin typeface="Arial Nova Light" panose="020B0304020202020204" pitchFamily="34" charset="0"/>
              </a:rPr>
              <a:t>, * means “any letter” or “anything” depending on the context: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file </a:t>
            </a:r>
            <a:r>
              <a:rPr lang="en-GB" sz="1600" dirty="0">
                <a:solidFill>
                  <a:schemeClr val="accent2"/>
                </a:solidFill>
                <a:latin typeface="Arial Nova Light" panose="020B0304020202020204" pitchFamily="34" charset="0"/>
              </a:rPr>
              <a:t>starting with the letter P </a:t>
            </a:r>
            <a:r>
              <a:rPr lang="en-GB" sz="1600" dirty="0">
                <a:solidFill>
                  <a:srgbClr val="FFF2CC"/>
                </a:solidFill>
                <a:latin typeface="Arial Nova Light" panose="020B0304020202020204" pitchFamily="34" charset="0"/>
              </a:rPr>
              <a:t>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P*</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file </a:t>
            </a:r>
            <a:r>
              <a:rPr lang="en-GB" sz="1600" dirty="0">
                <a:solidFill>
                  <a:schemeClr val="accent2"/>
                </a:solidFill>
                <a:latin typeface="Arial Nova Light" panose="020B0304020202020204" pitchFamily="34" charset="0"/>
              </a:rPr>
              <a:t>finishing by “.</a:t>
            </a:r>
            <a:r>
              <a:rPr lang="en-GB" sz="1600" dirty="0" err="1">
                <a:solidFill>
                  <a:schemeClr val="accent2"/>
                </a:solidFill>
                <a:latin typeface="Arial Nova Light" panose="020B0304020202020204" pitchFamily="34" charset="0"/>
              </a:rPr>
              <a:t>fastq</a:t>
            </a:r>
            <a:r>
              <a:rPr lang="en-GB" sz="1600" dirty="0">
                <a:solidFill>
                  <a:schemeClr val="accent2"/>
                </a:solidFill>
                <a:latin typeface="Arial Nova Light" panose="020B0304020202020204" pitchFamily="34" charset="0"/>
              </a:rPr>
              <a:t>” </a:t>
            </a:r>
            <a:r>
              <a:rPr lang="en-GB" sz="1600" dirty="0">
                <a:solidFill>
                  <a:srgbClr val="FFF2CC"/>
                </a:solidFill>
                <a:latin typeface="Arial Nova Light" panose="020B0304020202020204" pitchFamily="34" charset="0"/>
              </a:rPr>
              <a:t>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fastq</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a:t>
            </a:r>
            <a:r>
              <a:rPr lang="en-GB" sz="1600" dirty="0">
                <a:solidFill>
                  <a:schemeClr val="accent2"/>
                </a:solidFill>
                <a:latin typeface="Arial Nova Light" panose="020B0304020202020204" pitchFamily="34" charset="0"/>
              </a:rPr>
              <a:t>file starting with P and finishing by “.</a:t>
            </a:r>
            <a:r>
              <a:rPr lang="en-GB" sz="1600" dirty="0" err="1">
                <a:solidFill>
                  <a:schemeClr val="accent2"/>
                </a:solidFill>
                <a:latin typeface="Arial Nova Light" panose="020B0304020202020204" pitchFamily="34" charset="0"/>
              </a:rPr>
              <a:t>fastq</a:t>
            </a:r>
            <a:r>
              <a:rPr lang="en-GB" sz="1600" dirty="0">
                <a:solidFill>
                  <a:schemeClr val="accent2"/>
                </a:solidFill>
                <a:latin typeface="Arial Nova Light" panose="020B0304020202020204" pitchFamily="34" charset="0"/>
              </a:rPr>
              <a:t>”</a:t>
            </a:r>
            <a:r>
              <a:rPr lang="en-GB" sz="1600" dirty="0">
                <a:solidFill>
                  <a:srgbClr val="FFF2CC"/>
                </a:solidFill>
                <a:latin typeface="Arial Nova Light" panose="020B0304020202020204" pitchFamily="34" charset="0"/>
              </a:rPr>
              <a:t> 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P*.</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fastq</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p:txBody>
      </p:sp>
      <p:sp>
        <p:nvSpPr>
          <p:cNvPr id="4" name="TextBox 3">
            <a:extLst>
              <a:ext uri="{FF2B5EF4-FFF2-40B4-BE49-F238E27FC236}">
                <a16:creationId xmlns:a16="http://schemas.microsoft.com/office/drawing/2014/main" id="{E9738880-7B00-59A6-2EC2-213B475B6EF8}"/>
              </a:ext>
            </a:extLst>
          </p:cNvPr>
          <p:cNvSpPr txBox="1"/>
          <p:nvPr/>
        </p:nvSpPr>
        <p:spPr>
          <a:xfrm>
            <a:off x="0" y="27217"/>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Using wild cards (*) in loops</a:t>
            </a:r>
          </a:p>
        </p:txBody>
      </p:sp>
    </p:spTree>
    <p:extLst>
      <p:ext uri="{BB962C8B-B14F-4D97-AF65-F5344CB8AC3E}">
        <p14:creationId xmlns:p14="http://schemas.microsoft.com/office/powerpoint/2010/main" val="300504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581A3-543D-6AFE-C864-A7562F283A0D}"/>
              </a:ext>
            </a:extLst>
          </p:cNvPr>
          <p:cNvSpPr txBox="1"/>
          <p:nvPr/>
        </p:nvSpPr>
        <p:spPr>
          <a:xfrm>
            <a:off x="406755" y="825500"/>
            <a:ext cx="11359440" cy="4524315"/>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For </a:t>
            </a:r>
            <a:r>
              <a:rPr lang="en-GB" sz="1600" dirty="0" err="1">
                <a:solidFill>
                  <a:srgbClr val="FFF2CC"/>
                </a:solidFill>
                <a:latin typeface="Arial Nova Light" panose="020B0304020202020204" pitchFamily="34" charset="0"/>
              </a:rPr>
              <a:t>unix</a:t>
            </a:r>
            <a:r>
              <a:rPr lang="en-GB" sz="1600" dirty="0">
                <a:solidFill>
                  <a:srgbClr val="FFF2CC"/>
                </a:solidFill>
                <a:latin typeface="Arial Nova Light" panose="020B0304020202020204" pitchFamily="34" charset="0"/>
              </a:rPr>
              <a:t>, * means “any letter” or “anything” depending on the context: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file </a:t>
            </a:r>
            <a:r>
              <a:rPr lang="en-GB" sz="1600" dirty="0">
                <a:solidFill>
                  <a:schemeClr val="accent2"/>
                </a:solidFill>
                <a:latin typeface="Arial Nova Light" panose="020B0304020202020204" pitchFamily="34" charset="0"/>
              </a:rPr>
              <a:t>starting with the letter P </a:t>
            </a:r>
            <a:r>
              <a:rPr lang="en-GB" sz="1600" dirty="0">
                <a:solidFill>
                  <a:srgbClr val="FFF2CC"/>
                </a:solidFill>
                <a:latin typeface="Arial Nova Light" panose="020B0304020202020204" pitchFamily="34" charset="0"/>
              </a:rPr>
              <a:t>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P*</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file </a:t>
            </a:r>
            <a:r>
              <a:rPr lang="en-GB" sz="1600" dirty="0">
                <a:solidFill>
                  <a:schemeClr val="accent2"/>
                </a:solidFill>
                <a:latin typeface="Arial Nova Light" panose="020B0304020202020204" pitchFamily="34" charset="0"/>
              </a:rPr>
              <a:t>finishing by “.</a:t>
            </a:r>
            <a:r>
              <a:rPr lang="en-GB" sz="1600" dirty="0" err="1">
                <a:solidFill>
                  <a:schemeClr val="accent2"/>
                </a:solidFill>
                <a:latin typeface="Arial Nova Light" panose="020B0304020202020204" pitchFamily="34" charset="0"/>
              </a:rPr>
              <a:t>fastq</a:t>
            </a:r>
            <a:r>
              <a:rPr lang="en-GB" sz="1600" dirty="0">
                <a:solidFill>
                  <a:schemeClr val="accent2"/>
                </a:solidFill>
                <a:latin typeface="Arial Nova Light" panose="020B0304020202020204" pitchFamily="34" charset="0"/>
              </a:rPr>
              <a:t>” </a:t>
            </a:r>
            <a:r>
              <a:rPr lang="en-GB" sz="1600" dirty="0">
                <a:solidFill>
                  <a:srgbClr val="FFF2CC"/>
                </a:solidFill>
                <a:latin typeface="Arial Nova Light" panose="020B0304020202020204" pitchFamily="34" charset="0"/>
              </a:rPr>
              <a:t>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fastq</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a:t>
            </a:r>
            <a:r>
              <a:rPr lang="en-GB" sz="1600" dirty="0">
                <a:solidFill>
                  <a:schemeClr val="accent2"/>
                </a:solidFill>
                <a:latin typeface="Arial Nova Light" panose="020B0304020202020204" pitchFamily="34" charset="0"/>
              </a:rPr>
              <a:t>file starting with P and finishing by “.</a:t>
            </a:r>
            <a:r>
              <a:rPr lang="en-GB" sz="1600" dirty="0" err="1">
                <a:solidFill>
                  <a:schemeClr val="accent2"/>
                </a:solidFill>
                <a:latin typeface="Arial Nova Light" panose="020B0304020202020204" pitchFamily="34" charset="0"/>
              </a:rPr>
              <a:t>fastq</a:t>
            </a:r>
            <a:r>
              <a:rPr lang="en-GB" sz="1600" dirty="0">
                <a:solidFill>
                  <a:schemeClr val="accent2"/>
                </a:solidFill>
                <a:latin typeface="Arial Nova Light" panose="020B0304020202020204" pitchFamily="34" charset="0"/>
              </a:rPr>
              <a:t>”</a:t>
            </a:r>
            <a:r>
              <a:rPr lang="en-GB" sz="1600" dirty="0">
                <a:solidFill>
                  <a:srgbClr val="FFF2CC"/>
                </a:solidFill>
                <a:latin typeface="Arial Nova Light" panose="020B0304020202020204" pitchFamily="34" charset="0"/>
              </a:rPr>
              <a:t> 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P*.</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fastq</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List all files </a:t>
            </a:r>
            <a:r>
              <a:rPr lang="en-GB" sz="1600" dirty="0">
                <a:solidFill>
                  <a:schemeClr val="accent2"/>
                </a:solidFill>
                <a:latin typeface="Arial Nova Light" panose="020B0304020202020204" pitchFamily="34" charset="0"/>
              </a:rPr>
              <a:t>starting with the letter P</a:t>
            </a:r>
            <a:r>
              <a:rPr lang="en-GB" sz="1600" dirty="0">
                <a:solidFill>
                  <a:srgbClr val="FFF2CC"/>
                </a:solidFill>
                <a:latin typeface="Arial Nova Light" panose="020B0304020202020204" pitchFamily="34" charset="0"/>
              </a:rPr>
              <a:t>:</a:t>
            </a: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ls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P*</a:t>
            </a:r>
          </a:p>
        </p:txBody>
      </p:sp>
      <p:sp>
        <p:nvSpPr>
          <p:cNvPr id="4" name="TextBox 3">
            <a:extLst>
              <a:ext uri="{FF2B5EF4-FFF2-40B4-BE49-F238E27FC236}">
                <a16:creationId xmlns:a16="http://schemas.microsoft.com/office/drawing/2014/main" id="{E9738880-7B00-59A6-2EC2-213B475B6EF8}"/>
              </a:ext>
            </a:extLst>
          </p:cNvPr>
          <p:cNvSpPr txBox="1"/>
          <p:nvPr/>
        </p:nvSpPr>
        <p:spPr>
          <a:xfrm>
            <a:off x="0" y="27217"/>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Using wild cards (*) in loops</a:t>
            </a:r>
          </a:p>
        </p:txBody>
      </p:sp>
    </p:spTree>
    <p:extLst>
      <p:ext uri="{BB962C8B-B14F-4D97-AF65-F5344CB8AC3E}">
        <p14:creationId xmlns:p14="http://schemas.microsoft.com/office/powerpoint/2010/main" val="1293635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581A3-543D-6AFE-C864-A7562F283A0D}"/>
              </a:ext>
            </a:extLst>
          </p:cNvPr>
          <p:cNvSpPr txBox="1"/>
          <p:nvPr/>
        </p:nvSpPr>
        <p:spPr>
          <a:xfrm>
            <a:off x="406755" y="825500"/>
            <a:ext cx="11359440" cy="5755422"/>
          </a:xfrm>
          <a:prstGeom prst="rect">
            <a:avLst/>
          </a:prstGeom>
          <a:noFill/>
        </p:spPr>
        <p:txBody>
          <a:bodyPr wrap="square" rtlCol="0">
            <a:spAutoFit/>
          </a:bodyPr>
          <a:lstStyle/>
          <a:p>
            <a:r>
              <a:rPr lang="en-GB" sz="1600" dirty="0">
                <a:solidFill>
                  <a:srgbClr val="FFF2CC"/>
                </a:solidFill>
                <a:latin typeface="Arial Nova Light" panose="020B0304020202020204" pitchFamily="34" charset="0"/>
              </a:rPr>
              <a:t>For </a:t>
            </a:r>
            <a:r>
              <a:rPr lang="en-GB" sz="1600" dirty="0" err="1">
                <a:solidFill>
                  <a:srgbClr val="FFF2CC"/>
                </a:solidFill>
                <a:latin typeface="Arial Nova Light" panose="020B0304020202020204" pitchFamily="34" charset="0"/>
              </a:rPr>
              <a:t>unix</a:t>
            </a:r>
            <a:r>
              <a:rPr lang="en-GB" sz="1600" dirty="0">
                <a:solidFill>
                  <a:srgbClr val="FFF2CC"/>
                </a:solidFill>
                <a:latin typeface="Arial Nova Light" panose="020B0304020202020204" pitchFamily="34" charset="0"/>
              </a:rPr>
              <a:t>, * means “any letter” or “anything” depending on the context: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file </a:t>
            </a:r>
            <a:r>
              <a:rPr lang="en-GB" sz="1600" dirty="0">
                <a:solidFill>
                  <a:schemeClr val="accent2"/>
                </a:solidFill>
                <a:latin typeface="Arial Nova Light" panose="020B0304020202020204" pitchFamily="34" charset="0"/>
              </a:rPr>
              <a:t>starting with the letter P </a:t>
            </a:r>
            <a:r>
              <a:rPr lang="en-GB" sz="1600" dirty="0">
                <a:solidFill>
                  <a:srgbClr val="FFF2CC"/>
                </a:solidFill>
                <a:latin typeface="Arial Nova Light" panose="020B0304020202020204" pitchFamily="34" charset="0"/>
              </a:rPr>
              <a:t>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P*</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file </a:t>
            </a:r>
            <a:r>
              <a:rPr lang="en-GB" sz="1600" dirty="0">
                <a:solidFill>
                  <a:schemeClr val="accent2"/>
                </a:solidFill>
                <a:latin typeface="Arial Nova Light" panose="020B0304020202020204" pitchFamily="34" charset="0"/>
              </a:rPr>
              <a:t>finishing by “.</a:t>
            </a:r>
            <a:r>
              <a:rPr lang="en-GB" sz="1600" dirty="0" err="1">
                <a:solidFill>
                  <a:schemeClr val="accent2"/>
                </a:solidFill>
                <a:latin typeface="Arial Nova Light" panose="020B0304020202020204" pitchFamily="34" charset="0"/>
              </a:rPr>
              <a:t>fastq</a:t>
            </a:r>
            <a:r>
              <a:rPr lang="en-GB" sz="1600" dirty="0">
                <a:solidFill>
                  <a:schemeClr val="accent2"/>
                </a:solidFill>
                <a:latin typeface="Arial Nova Light" panose="020B0304020202020204" pitchFamily="34" charset="0"/>
              </a:rPr>
              <a:t>” </a:t>
            </a:r>
            <a:r>
              <a:rPr lang="en-GB" sz="1600" dirty="0">
                <a:solidFill>
                  <a:srgbClr val="FFF2CC"/>
                </a:solidFill>
                <a:latin typeface="Arial Nova Light" panose="020B0304020202020204" pitchFamily="34" charset="0"/>
              </a:rPr>
              <a:t>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fastq</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For each </a:t>
            </a:r>
            <a:r>
              <a:rPr lang="en-GB" sz="1600" dirty="0">
                <a:solidFill>
                  <a:schemeClr val="accent2"/>
                </a:solidFill>
                <a:latin typeface="Arial Nova Light" panose="020B0304020202020204" pitchFamily="34" charset="0"/>
              </a:rPr>
              <a:t>file starting with P and finishing by “.</a:t>
            </a:r>
            <a:r>
              <a:rPr lang="en-GB" sz="1600" dirty="0" err="1">
                <a:solidFill>
                  <a:schemeClr val="accent2"/>
                </a:solidFill>
                <a:latin typeface="Arial Nova Light" panose="020B0304020202020204" pitchFamily="34" charset="0"/>
              </a:rPr>
              <a:t>fastq</a:t>
            </a:r>
            <a:r>
              <a:rPr lang="en-GB" sz="1600" dirty="0">
                <a:solidFill>
                  <a:schemeClr val="accent2"/>
                </a:solidFill>
                <a:latin typeface="Arial Nova Light" panose="020B0304020202020204" pitchFamily="34" charset="0"/>
              </a:rPr>
              <a:t>”</a:t>
            </a:r>
            <a:r>
              <a:rPr lang="en-GB" sz="1600" dirty="0">
                <a:solidFill>
                  <a:srgbClr val="FFF2CC"/>
                </a:solidFill>
                <a:latin typeface="Arial Nova Light" panose="020B0304020202020204" pitchFamily="34" charset="0"/>
              </a:rPr>
              <a:t> in the directory called “data”, print the file name in a file called “file_list.txt”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P*.</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fastq</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$file &gt;&gt; file_list.txt); done</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List all files </a:t>
            </a:r>
            <a:r>
              <a:rPr lang="en-GB" sz="1600" dirty="0">
                <a:solidFill>
                  <a:schemeClr val="accent2"/>
                </a:solidFill>
                <a:latin typeface="Arial Nova Light" panose="020B0304020202020204" pitchFamily="34" charset="0"/>
              </a:rPr>
              <a:t>starting with the letter P</a:t>
            </a:r>
            <a:r>
              <a:rPr lang="en-GB" sz="1600" dirty="0">
                <a:solidFill>
                  <a:srgbClr val="FFF2CC"/>
                </a:solidFill>
                <a:latin typeface="Arial Nova Light" panose="020B0304020202020204" pitchFamily="34" charset="0"/>
              </a:rPr>
              <a:t>:</a:t>
            </a: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ls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P*</a:t>
            </a:r>
          </a:p>
          <a:p>
            <a:endParaRPr lang="en-GB" sz="1600" dirty="0">
              <a:solidFill>
                <a:schemeClr val="bg1"/>
              </a:solidFill>
              <a:highlight>
                <a:srgbClr val="000000"/>
              </a:highlight>
              <a:latin typeface="Courier New" panose="02070309020205020404" pitchFamily="49" charset="0"/>
              <a:cs typeface="Courier New" panose="02070309020205020404" pitchFamily="49" charset="0"/>
            </a:endParaRPr>
          </a:p>
          <a:p>
            <a:r>
              <a:rPr lang="en-GB" sz="1600" dirty="0">
                <a:solidFill>
                  <a:srgbClr val="FFF2CC"/>
                </a:solidFill>
                <a:latin typeface="Arial Nova Light" panose="020B0304020202020204" pitchFamily="34" charset="0"/>
              </a:rPr>
              <a:t>For each file </a:t>
            </a:r>
            <a:r>
              <a:rPr lang="en-GB" sz="1600" dirty="0">
                <a:solidFill>
                  <a:schemeClr val="accent2"/>
                </a:solidFill>
                <a:latin typeface="Arial Nova Light" panose="020B0304020202020204" pitchFamily="34" charset="0"/>
              </a:rPr>
              <a:t>starting with the letter P</a:t>
            </a:r>
            <a:r>
              <a:rPr lang="en-GB" sz="1600" dirty="0">
                <a:solidFill>
                  <a:srgbClr val="FFF2CC"/>
                </a:solidFill>
                <a:latin typeface="Arial Nova Light" panose="020B0304020202020204" pitchFamily="34" charset="0"/>
              </a:rPr>
              <a:t> in the directory called “data”, print the file name in a file called “file_list.txt” </a:t>
            </a:r>
          </a:p>
          <a:p>
            <a:r>
              <a:rPr lang="en-GB" sz="1600" dirty="0">
                <a:solidFill>
                  <a:srgbClr val="FFF2CC"/>
                </a:solidFill>
                <a:latin typeface="Arial Nova Light" panose="020B0304020202020204" pitchFamily="34" charset="0"/>
              </a:rPr>
              <a:t>but </a:t>
            </a:r>
            <a:r>
              <a:rPr lang="en-GB" sz="1600" dirty="0">
                <a:solidFill>
                  <a:schemeClr val="accent2"/>
                </a:solidFill>
                <a:latin typeface="Arial Nova Light" panose="020B0304020202020204" pitchFamily="34" charset="0"/>
              </a:rPr>
              <a:t>omit the “.</a:t>
            </a:r>
            <a:r>
              <a:rPr lang="en-GB" sz="1600" dirty="0" err="1">
                <a:solidFill>
                  <a:schemeClr val="accent2"/>
                </a:solidFill>
                <a:latin typeface="Arial Nova Light" panose="020B0304020202020204" pitchFamily="34" charset="0"/>
              </a:rPr>
              <a:t>fastq</a:t>
            </a:r>
            <a:r>
              <a:rPr lang="en-GB" sz="1600" dirty="0">
                <a:solidFill>
                  <a:schemeClr val="accent2"/>
                </a:solidFill>
                <a:latin typeface="Arial Nova Light" panose="020B0304020202020204" pitchFamily="34" charset="0"/>
              </a:rPr>
              <a:t>” extension and instead add “_</a:t>
            </a:r>
            <a:r>
              <a:rPr lang="en-GB" sz="1600" dirty="0" err="1">
                <a:solidFill>
                  <a:schemeClr val="accent2"/>
                </a:solidFill>
                <a:latin typeface="Arial Nova Light" panose="020B0304020202020204" pitchFamily="34" charset="0"/>
              </a:rPr>
              <a:t>blabla</a:t>
            </a:r>
            <a:r>
              <a:rPr lang="en-GB" sz="1600" dirty="0">
                <a:solidFill>
                  <a:schemeClr val="accent2"/>
                </a:solidFill>
                <a:latin typeface="Arial Nova Light" panose="020B0304020202020204" pitchFamily="34" charset="0"/>
              </a:rPr>
              <a:t>” to the file name</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P*</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(echo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${file/.</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fastq</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}_</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blabla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&gt;&gt; file_list.txt); done</a:t>
            </a:r>
          </a:p>
        </p:txBody>
      </p:sp>
      <p:sp>
        <p:nvSpPr>
          <p:cNvPr id="4" name="TextBox 3">
            <a:extLst>
              <a:ext uri="{FF2B5EF4-FFF2-40B4-BE49-F238E27FC236}">
                <a16:creationId xmlns:a16="http://schemas.microsoft.com/office/drawing/2014/main" id="{E9738880-7B00-59A6-2EC2-213B475B6EF8}"/>
              </a:ext>
            </a:extLst>
          </p:cNvPr>
          <p:cNvSpPr txBox="1"/>
          <p:nvPr/>
        </p:nvSpPr>
        <p:spPr>
          <a:xfrm>
            <a:off x="0" y="27217"/>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Using wild cards (*) in loops</a:t>
            </a:r>
          </a:p>
        </p:txBody>
      </p:sp>
    </p:spTree>
    <p:extLst>
      <p:ext uri="{BB962C8B-B14F-4D97-AF65-F5344CB8AC3E}">
        <p14:creationId xmlns:p14="http://schemas.microsoft.com/office/powerpoint/2010/main" val="1423549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pic>
        <p:nvPicPr>
          <p:cNvPr id="4" name="Graphic 3" descr="Head with gears with solid fill">
            <a:extLst>
              <a:ext uri="{FF2B5EF4-FFF2-40B4-BE49-F238E27FC236}">
                <a16:creationId xmlns:a16="http://schemas.microsoft.com/office/drawing/2014/main" id="{29022F0C-8BF8-71E9-F3B2-63686027F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623" y="1613441"/>
            <a:ext cx="2563365" cy="2563365"/>
          </a:xfrm>
          <a:prstGeom prst="rect">
            <a:avLst/>
          </a:prstGeom>
        </p:spPr>
      </p:pic>
      <p:sp>
        <p:nvSpPr>
          <p:cNvPr id="5" name="TextBox 4">
            <a:extLst>
              <a:ext uri="{FF2B5EF4-FFF2-40B4-BE49-F238E27FC236}">
                <a16:creationId xmlns:a16="http://schemas.microsoft.com/office/drawing/2014/main" id="{4BB0FA97-09E3-6B08-4DEB-FDFD9D1392FC}"/>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write a “for loop”</a:t>
            </a:r>
          </a:p>
        </p:txBody>
      </p:sp>
      <p:sp>
        <p:nvSpPr>
          <p:cNvPr id="2" name="TextBox 1">
            <a:extLst>
              <a:ext uri="{FF2B5EF4-FFF2-40B4-BE49-F238E27FC236}">
                <a16:creationId xmlns:a16="http://schemas.microsoft.com/office/drawing/2014/main" id="{B78B5F80-6B08-0513-28BE-DAE7C89E644F}"/>
              </a:ext>
            </a:extLst>
          </p:cNvPr>
          <p:cNvSpPr txBox="1"/>
          <p:nvPr/>
        </p:nvSpPr>
        <p:spPr>
          <a:xfrm>
            <a:off x="2956489" y="1837427"/>
            <a:ext cx="9045010" cy="1477328"/>
          </a:xfrm>
          <a:prstGeom prst="rect">
            <a:avLst/>
          </a:prstGeom>
          <a:noFill/>
        </p:spPr>
        <p:txBody>
          <a:bodyPr wrap="square" rtlCol="0">
            <a:spAutoFit/>
          </a:bodyPr>
          <a:lstStyle/>
          <a:p>
            <a:r>
              <a:rPr lang="en-GB" dirty="0">
                <a:solidFill>
                  <a:srgbClr val="002B36"/>
                </a:solidFill>
                <a:latin typeface="Arial Nova Light" panose="020B0304020202020204" pitchFamily="34" charset="0"/>
              </a:rPr>
              <a:t>Go to your data directory</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Write a loop to do the following: </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For each file containing “R1” in their name, list the file name in a file called “file_names.txt”</a:t>
            </a:r>
          </a:p>
        </p:txBody>
      </p:sp>
    </p:spTree>
    <p:extLst>
      <p:ext uri="{BB962C8B-B14F-4D97-AF65-F5344CB8AC3E}">
        <p14:creationId xmlns:p14="http://schemas.microsoft.com/office/powerpoint/2010/main" val="106657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B0FA97-09E3-6B08-4DEB-FDFD9D1392FC}"/>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write a “for loop”</a:t>
            </a:r>
          </a:p>
        </p:txBody>
      </p:sp>
      <p:sp>
        <p:nvSpPr>
          <p:cNvPr id="2" name="TextBox 1">
            <a:extLst>
              <a:ext uri="{FF2B5EF4-FFF2-40B4-BE49-F238E27FC236}">
                <a16:creationId xmlns:a16="http://schemas.microsoft.com/office/drawing/2014/main" id="{B78B5F80-6B08-0513-28BE-DAE7C89E644F}"/>
              </a:ext>
            </a:extLst>
          </p:cNvPr>
          <p:cNvSpPr txBox="1"/>
          <p:nvPr/>
        </p:nvSpPr>
        <p:spPr>
          <a:xfrm>
            <a:off x="2956489" y="1418327"/>
            <a:ext cx="9045010" cy="2585323"/>
          </a:xfrm>
          <a:prstGeom prst="rect">
            <a:avLst/>
          </a:prstGeom>
          <a:noFill/>
        </p:spPr>
        <p:txBody>
          <a:bodyPr wrap="square" rtlCol="0">
            <a:spAutoFit/>
          </a:bodyPr>
          <a:lstStyle/>
          <a:p>
            <a:r>
              <a:rPr lang="en-GB" dirty="0">
                <a:solidFill>
                  <a:srgbClr val="002B36"/>
                </a:solidFill>
                <a:latin typeface="Arial Nova Light" panose="020B0304020202020204" pitchFamily="34" charset="0"/>
              </a:rPr>
              <a:t>Go to your data directory</a:t>
            </a:r>
          </a:p>
          <a:p>
            <a:r>
              <a:rPr lang="en-GB" dirty="0">
                <a:solidFill>
                  <a:schemeClr val="bg1"/>
                </a:solidFill>
                <a:highlight>
                  <a:srgbClr val="000000"/>
                </a:highlight>
                <a:latin typeface="Courier New" panose="02070309020205020404" pitchFamily="49" charset="0"/>
                <a:cs typeface="Courier New" panose="02070309020205020404" pitchFamily="49" charset="0"/>
              </a:rPr>
              <a:t>cd data</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Write a loop to do the following: </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For each file containing “R1” in their name, list the file name in a file called “file_names.txt”</a:t>
            </a:r>
          </a:p>
          <a:p>
            <a:endParaRPr lang="en-GB" dirty="0">
              <a:solidFill>
                <a:schemeClr val="bg1"/>
              </a:solidFill>
              <a:highlight>
                <a:srgbClr val="000000"/>
              </a:highlight>
              <a:latin typeface="Courier New" panose="02070309020205020404" pitchFamily="49" charset="0"/>
              <a:cs typeface="Courier New" panose="02070309020205020404" pitchFamily="49" charset="0"/>
            </a:endParaRPr>
          </a:p>
          <a:p>
            <a:r>
              <a:rPr lang="en-GB" dirty="0">
                <a:solidFill>
                  <a:schemeClr val="bg1"/>
                </a:solidFill>
                <a:highlight>
                  <a:srgbClr val="000000"/>
                </a:highlight>
                <a:latin typeface="Courier New" panose="02070309020205020404" pitchFamily="49" charset="0"/>
                <a:cs typeface="Courier New" panose="02070309020205020404" pitchFamily="49" charset="0"/>
              </a:rPr>
              <a:t>for f in *R1*; do (echo $f &gt;&gt; file_list.txt); done</a:t>
            </a:r>
          </a:p>
          <a:p>
            <a:endParaRPr lang="en-GB" dirty="0">
              <a:solidFill>
                <a:srgbClr val="002B36"/>
              </a:solidFill>
              <a:latin typeface="Arial Nova Light" panose="020B0304020202020204" pitchFamily="34" charset="0"/>
            </a:endParaRPr>
          </a:p>
        </p:txBody>
      </p:sp>
      <p:pic>
        <p:nvPicPr>
          <p:cNvPr id="3" name="Graphic 2" descr="Brainstorm with solid fill">
            <a:extLst>
              <a:ext uri="{FF2B5EF4-FFF2-40B4-BE49-F238E27FC236}">
                <a16:creationId xmlns:a16="http://schemas.microsoft.com/office/drawing/2014/main" id="{92C478C9-8D3B-202C-19DA-CB93CE25EF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099" y="1763140"/>
            <a:ext cx="2627886" cy="2627886"/>
          </a:xfrm>
          <a:prstGeom prst="rect">
            <a:avLst/>
          </a:prstGeom>
        </p:spPr>
      </p:pic>
    </p:spTree>
    <p:extLst>
      <p:ext uri="{BB962C8B-B14F-4D97-AF65-F5344CB8AC3E}">
        <p14:creationId xmlns:p14="http://schemas.microsoft.com/office/powerpoint/2010/main" val="555753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042A2-7432-5237-2F16-D638D5576EA4}"/>
              </a:ext>
            </a:extLst>
          </p:cNvPr>
          <p:cNvPicPr>
            <a:picLocks noChangeAspect="1"/>
          </p:cNvPicPr>
          <p:nvPr/>
        </p:nvPicPr>
        <p:blipFill rotWithShape="1">
          <a:blip r:embed="rId2"/>
          <a:srcRect l="65494" t="30853" r="21774" b="44961"/>
          <a:stretch/>
        </p:blipFill>
        <p:spPr>
          <a:xfrm>
            <a:off x="7063148" y="0"/>
            <a:ext cx="4292423" cy="4586422"/>
          </a:xfrm>
          <a:prstGeom prst="rect">
            <a:avLst/>
          </a:prstGeom>
        </p:spPr>
      </p:pic>
      <p:sp>
        <p:nvSpPr>
          <p:cNvPr id="6" name="Rectangle 5">
            <a:extLst>
              <a:ext uri="{FF2B5EF4-FFF2-40B4-BE49-F238E27FC236}">
                <a16:creationId xmlns:a16="http://schemas.microsoft.com/office/drawing/2014/main" id="{A24CA278-893E-8EFD-7278-264378A54A9F}"/>
              </a:ext>
            </a:extLst>
          </p:cNvPr>
          <p:cNvSpPr/>
          <p:nvPr/>
        </p:nvSpPr>
        <p:spPr>
          <a:xfrm>
            <a:off x="6545175" y="4328021"/>
            <a:ext cx="1210085" cy="20371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B206624-D27D-C975-6909-7D4A603EB51C}"/>
              </a:ext>
            </a:extLst>
          </p:cNvPr>
          <p:cNvSpPr/>
          <p:nvPr/>
        </p:nvSpPr>
        <p:spPr>
          <a:xfrm rot="515598">
            <a:off x="7376963" y="2981512"/>
            <a:ext cx="101187" cy="12483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558E8C9-9811-AD88-978C-89F1081A8B27}"/>
              </a:ext>
            </a:extLst>
          </p:cNvPr>
          <p:cNvSpPr/>
          <p:nvPr/>
        </p:nvSpPr>
        <p:spPr>
          <a:xfrm rot="4800619">
            <a:off x="7917603" y="2464662"/>
            <a:ext cx="99594" cy="97760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1C990C7-97D9-665D-618A-16F856B16699}"/>
              </a:ext>
            </a:extLst>
          </p:cNvPr>
          <p:cNvSpPr/>
          <p:nvPr/>
        </p:nvSpPr>
        <p:spPr>
          <a:xfrm>
            <a:off x="1335000" y="595012"/>
            <a:ext cx="5151296" cy="2836684"/>
          </a:xfrm>
          <a:prstGeom prst="ellipse">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1CB5A15E-2B41-2D70-2AC6-28E6C8A8BA06}"/>
              </a:ext>
            </a:extLst>
          </p:cNvPr>
          <p:cNvSpPr/>
          <p:nvPr/>
        </p:nvSpPr>
        <p:spPr>
          <a:xfrm rot="6654608">
            <a:off x="6257608" y="1464746"/>
            <a:ext cx="624812" cy="1168462"/>
          </a:xfrm>
          <a:prstGeom prst="triangle">
            <a:avLst>
              <a:gd name="adj" fmla="val 58036"/>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Latte Cup with solid fill">
            <a:extLst>
              <a:ext uri="{FF2B5EF4-FFF2-40B4-BE49-F238E27FC236}">
                <a16:creationId xmlns:a16="http://schemas.microsoft.com/office/drawing/2014/main" id="{98BBDE2A-9887-D00A-C753-DC029351D4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4194" y="3776093"/>
            <a:ext cx="3172046" cy="3081907"/>
          </a:xfrm>
          <a:prstGeom prst="rect">
            <a:avLst/>
          </a:prstGeom>
        </p:spPr>
      </p:pic>
      <p:sp>
        <p:nvSpPr>
          <p:cNvPr id="16" name="TextBox 15">
            <a:extLst>
              <a:ext uri="{FF2B5EF4-FFF2-40B4-BE49-F238E27FC236}">
                <a16:creationId xmlns:a16="http://schemas.microsoft.com/office/drawing/2014/main" id="{9AABB695-E75E-E590-86F2-9D9E5A4CD427}"/>
              </a:ext>
            </a:extLst>
          </p:cNvPr>
          <p:cNvSpPr txBox="1"/>
          <p:nvPr/>
        </p:nvSpPr>
        <p:spPr>
          <a:xfrm>
            <a:off x="2003255" y="1492977"/>
            <a:ext cx="4092745" cy="923330"/>
          </a:xfrm>
          <a:prstGeom prst="rect">
            <a:avLst/>
          </a:prstGeom>
          <a:noFill/>
        </p:spPr>
        <p:txBody>
          <a:bodyPr wrap="square" rtlCol="0">
            <a:spAutoFit/>
          </a:bodyPr>
          <a:lstStyle/>
          <a:p>
            <a:r>
              <a:rPr lang="en-GB" sz="5400" dirty="0">
                <a:latin typeface="Arial Nova Light" panose="020B0304020202020204" pitchFamily="34" charset="0"/>
              </a:rPr>
              <a:t>Kopi Break !</a:t>
            </a:r>
          </a:p>
        </p:txBody>
      </p:sp>
    </p:spTree>
    <p:extLst>
      <p:ext uri="{BB962C8B-B14F-4D97-AF65-F5344CB8AC3E}">
        <p14:creationId xmlns:p14="http://schemas.microsoft.com/office/powerpoint/2010/main" val="3926791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581A3-543D-6AFE-C864-A7562F283A0D}"/>
              </a:ext>
            </a:extLst>
          </p:cNvPr>
          <p:cNvSpPr txBox="1"/>
          <p:nvPr/>
        </p:nvSpPr>
        <p:spPr>
          <a:xfrm>
            <a:off x="540105" y="1035050"/>
            <a:ext cx="11118495" cy="5509200"/>
          </a:xfrm>
          <a:prstGeom prst="rect">
            <a:avLst/>
          </a:prstGeom>
          <a:noFill/>
        </p:spPr>
        <p:txBody>
          <a:bodyPr wrap="square" rtlCol="0">
            <a:spAutoFit/>
          </a:bodyPr>
          <a:lstStyle/>
          <a:p>
            <a:pPr marL="342900" indent="-342900">
              <a:buAutoNum type="arabicPeriod"/>
            </a:pPr>
            <a:r>
              <a:rPr lang="en-GB" sz="1600" dirty="0">
                <a:solidFill>
                  <a:srgbClr val="FFF2CC"/>
                </a:solidFill>
                <a:latin typeface="Arial Nova Light" panose="020B0304020202020204" pitchFamily="34" charset="0"/>
              </a:rPr>
              <a:t>Write the loop structure (for instance in nano/</a:t>
            </a:r>
            <a:r>
              <a:rPr lang="en-GB" sz="1600" dirty="0" err="1">
                <a:solidFill>
                  <a:srgbClr val="FFF2CC"/>
                </a:solidFill>
                <a:latin typeface="Arial Nova Light" panose="020B0304020202020204" pitchFamily="34" charset="0"/>
              </a:rPr>
              <a:t>Gedit</a:t>
            </a:r>
            <a:r>
              <a:rPr lang="en-GB" sz="1600" dirty="0">
                <a:solidFill>
                  <a:srgbClr val="FFF2CC"/>
                </a:solidFill>
                <a:latin typeface="Arial Nova Light" panose="020B0304020202020204" pitchFamily="34" charset="0"/>
              </a:rPr>
              <a:t>). In the next steps, you will complete it.</a:t>
            </a:r>
          </a:p>
          <a:p>
            <a:r>
              <a:rPr lang="en-GB" sz="1600" dirty="0">
                <a:solidFill>
                  <a:srgbClr val="FFF2CC"/>
                </a:solidFill>
                <a:latin typeface="Arial Nova Light" panose="020B0304020202020204" pitchFamily="34" charset="0"/>
              </a:rPr>
              <a:t>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for in  ; do (); done</a:t>
            </a:r>
            <a:endParaRPr lang="en-GB" sz="1600" dirty="0">
              <a:solidFill>
                <a:schemeClr val="accent2"/>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2. What will be the output of the loop? A file? Multiple files? Something printed to the screen? Something else?</a:t>
            </a:r>
          </a:p>
          <a:p>
            <a:pPr marL="342900" indent="-342900">
              <a:buAutoNum type="arabicPeriod"/>
            </a:pPr>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3. Based on your answer in 2, decide if you should specify a name for the output, and if yes, add it to the loop</a:t>
            </a: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in ; do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&gt;&gt; file_list.txt</a:t>
            </a:r>
            <a:r>
              <a:rPr lang="en-GB" sz="1600" dirty="0">
                <a:solidFill>
                  <a:schemeClr val="bg1"/>
                </a:solidFill>
                <a:highlight>
                  <a:srgbClr val="000000"/>
                </a:highlight>
                <a:latin typeface="Courier New" panose="02070309020205020404" pitchFamily="49" charset="0"/>
                <a:cs typeface="Courier New" panose="02070309020205020404" pitchFamily="49" charset="0"/>
              </a:rPr>
              <a:t>); done</a:t>
            </a:r>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4. What will be the content of the output: A list of names? A list of values? A set of files with DNA data inside? </a:t>
            </a:r>
            <a:r>
              <a:rPr lang="en-GB" sz="1600" dirty="0">
                <a:solidFill>
                  <a:schemeClr val="accent2"/>
                </a:solidFill>
                <a:latin typeface="Arial Nova Light" panose="020B0304020202020204" pitchFamily="34" charset="0"/>
              </a:rPr>
              <a:t>(draw it!)</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5. What should the loop do to generate the output? Iterate through files in a directory? Iterate through lines in a file?...</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6. Based on your answer in 5, modify the beginning of the loop so that the computer can find the elements to iterate through</a:t>
            </a:r>
          </a:p>
          <a:p>
            <a:r>
              <a:rPr lang="en-GB" sz="1600" dirty="0">
                <a:solidFill>
                  <a:srgbClr val="FFF2CC"/>
                </a:solidFill>
                <a:latin typeface="Arial Nova Light" panose="020B0304020202020204" pitchFamily="34"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for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file</a:t>
            </a:r>
            <a:r>
              <a:rPr lang="en-GB" sz="1600" dirty="0">
                <a:solidFill>
                  <a:schemeClr val="bg1"/>
                </a:solidFill>
                <a:highlight>
                  <a:srgbClr val="000000"/>
                </a:highlight>
                <a:latin typeface="Courier New" panose="02070309020205020404" pitchFamily="49" charset="0"/>
                <a:cs typeface="Courier New" panose="02070309020205020404" pitchFamily="49" charset="0"/>
              </a:rPr>
              <a:t> in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data/P*</a:t>
            </a:r>
            <a:r>
              <a:rPr lang="en-GB" sz="1600" dirty="0">
                <a:solidFill>
                  <a:schemeClr val="bg1"/>
                </a:solidFill>
                <a:highlight>
                  <a:srgbClr val="000000"/>
                </a:highlight>
                <a:latin typeface="Courier New" panose="02070309020205020404" pitchFamily="49" charset="0"/>
                <a:cs typeface="Courier New" panose="02070309020205020404" pitchFamily="49" charset="0"/>
              </a:rPr>
              <a:t>; do (&gt;&gt; file_list.txt); done</a:t>
            </a:r>
            <a:endParaRPr lang="en-GB" sz="1600" dirty="0">
              <a:solidFill>
                <a:srgbClr val="FFF2CC"/>
              </a:solidFill>
              <a:latin typeface="Arial Nova Light" panose="020B0304020202020204" pitchFamily="34" charset="0"/>
            </a:endParaRP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7. What should be the action(s) performed at each iteration? On what should the action(s) be performed?</a:t>
            </a:r>
          </a:p>
          <a:p>
            <a:r>
              <a:rPr lang="en-GB" sz="1600" dirty="0">
                <a:solidFill>
                  <a:srgbClr val="FFF2CC"/>
                </a:solidFill>
                <a:latin typeface="Arial Nova Light" panose="020B0304020202020204" pitchFamily="34" charset="0"/>
              </a:rPr>
              <a:t>Should it be performed on a variable defined in step 6? What should be done with the element contained in the variable?</a:t>
            </a:r>
          </a:p>
          <a:p>
            <a:endParaRPr lang="en-GB" sz="1600" dirty="0">
              <a:solidFill>
                <a:srgbClr val="FFF2CC"/>
              </a:solidFill>
              <a:latin typeface="Arial Nova Light" panose="020B0304020202020204" pitchFamily="34" charset="0"/>
            </a:endParaRPr>
          </a:p>
          <a:p>
            <a:r>
              <a:rPr lang="en-GB" sz="1600" dirty="0">
                <a:solidFill>
                  <a:srgbClr val="FFF2CC"/>
                </a:solidFill>
                <a:latin typeface="Arial Nova Light" panose="020B0304020202020204" pitchFamily="34" charset="0"/>
              </a:rPr>
              <a:t>8. Based on your answer in 7, provide the command to perform the action(s):</a:t>
            </a:r>
          </a:p>
          <a:p>
            <a:r>
              <a:rPr lang="en-GB" sz="1600" dirty="0">
                <a:solidFill>
                  <a:schemeClr val="bg1"/>
                </a:solidFill>
                <a:highlight>
                  <a:srgbClr val="000000"/>
                </a:highlight>
                <a:latin typeface="Courier New" panose="02070309020205020404" pitchFamily="49" charset="0"/>
                <a:cs typeface="Courier New" panose="02070309020205020404" pitchFamily="49" charset="0"/>
              </a:rPr>
              <a:t>for file in data/P*; do (</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echo ${file/.</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fastq</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}_</a:t>
            </a:r>
            <a:r>
              <a:rPr lang="en-GB" sz="1600" dirty="0" err="1">
                <a:solidFill>
                  <a:schemeClr val="accent2"/>
                </a:solidFill>
                <a:highlight>
                  <a:srgbClr val="000000"/>
                </a:highlight>
                <a:latin typeface="Courier New" panose="02070309020205020404" pitchFamily="49" charset="0"/>
                <a:cs typeface="Courier New" panose="02070309020205020404" pitchFamily="49" charset="0"/>
              </a:rPr>
              <a:t>blabla</a:t>
            </a:r>
            <a:r>
              <a:rPr lang="en-GB" sz="1600" dirty="0">
                <a:solidFill>
                  <a:schemeClr val="accent2"/>
                </a:solidFill>
                <a:highlight>
                  <a:srgbClr val="000000"/>
                </a:highlight>
                <a:latin typeface="Courier New" panose="02070309020205020404" pitchFamily="49" charset="0"/>
                <a:cs typeface="Courier New" panose="02070309020205020404" pitchFamily="49" charset="0"/>
              </a:rPr>
              <a:t> </a:t>
            </a:r>
            <a:r>
              <a:rPr lang="en-GB" sz="1600" dirty="0">
                <a:solidFill>
                  <a:schemeClr val="bg1"/>
                </a:solidFill>
                <a:highlight>
                  <a:srgbClr val="000000"/>
                </a:highlight>
                <a:latin typeface="Courier New" panose="02070309020205020404" pitchFamily="49" charset="0"/>
                <a:cs typeface="Courier New" panose="02070309020205020404" pitchFamily="49" charset="0"/>
              </a:rPr>
              <a:t>&gt;&gt; file_list.txt); done</a:t>
            </a:r>
          </a:p>
          <a:p>
            <a:endParaRPr lang="en-GB" sz="1600" dirty="0">
              <a:solidFill>
                <a:schemeClr val="bg1"/>
              </a:solidFill>
              <a:highlight>
                <a:srgbClr val="000000"/>
              </a:highlight>
              <a:latin typeface="Courier New" panose="02070309020205020404" pitchFamily="49" charset="0"/>
              <a:cs typeface="Courier New" panose="02070309020205020404" pitchFamily="49" charset="0"/>
            </a:endParaRPr>
          </a:p>
          <a:p>
            <a:r>
              <a:rPr lang="en-GB" sz="1600" dirty="0">
                <a:solidFill>
                  <a:srgbClr val="FFF2CC"/>
                </a:solidFill>
                <a:latin typeface="Arial Nova Light" panose="020B0304020202020204" pitchFamily="34" charset="0"/>
                <a:cs typeface="Courier New" panose="02070309020205020404" pitchFamily="49" charset="0"/>
              </a:rPr>
              <a:t>9. Read the command: does it make sense? Are you in the right directory to run it? If yes, try it, and learn from the errors </a:t>
            </a:r>
            <a:r>
              <a:rPr lang="en-GB" sz="1600" dirty="0">
                <a:solidFill>
                  <a:srgbClr val="FFF2CC"/>
                </a:solidFill>
                <a:latin typeface="Arial Nova Light" panose="020B0304020202020204" pitchFamily="34" charset="0"/>
                <a:cs typeface="Courier New" panose="02070309020205020404" pitchFamily="49" charset="0"/>
                <a:sym typeface="Wingdings" panose="05000000000000000000" pitchFamily="2" charset="2"/>
              </a:rPr>
              <a:t></a:t>
            </a:r>
            <a:endParaRPr lang="en-GB" sz="1600" dirty="0">
              <a:solidFill>
                <a:srgbClr val="FFF2CC"/>
              </a:solidFill>
              <a:latin typeface="Arial Nova Light" panose="020B0304020202020204" pitchFamily="34" charset="0"/>
              <a:cs typeface="Courier New" panose="02070309020205020404" pitchFamily="49" charset="0"/>
            </a:endParaRPr>
          </a:p>
        </p:txBody>
      </p:sp>
      <p:sp>
        <p:nvSpPr>
          <p:cNvPr id="4" name="TextBox 3">
            <a:extLst>
              <a:ext uri="{FF2B5EF4-FFF2-40B4-BE49-F238E27FC236}">
                <a16:creationId xmlns:a16="http://schemas.microsoft.com/office/drawing/2014/main" id="{E9738880-7B00-59A6-2EC2-213B475B6EF8}"/>
              </a:ext>
            </a:extLst>
          </p:cNvPr>
          <p:cNvSpPr txBox="1"/>
          <p:nvPr/>
        </p:nvSpPr>
        <p:spPr>
          <a:xfrm>
            <a:off x="0" y="170092"/>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Write a loop in 9 steps</a:t>
            </a:r>
          </a:p>
        </p:txBody>
      </p:sp>
    </p:spTree>
    <p:extLst>
      <p:ext uri="{BB962C8B-B14F-4D97-AF65-F5344CB8AC3E}">
        <p14:creationId xmlns:p14="http://schemas.microsoft.com/office/powerpoint/2010/main" val="510511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a:extLst>
            <a:ext uri="{FF2B5EF4-FFF2-40B4-BE49-F238E27FC236}">
              <a16:creationId xmlns:a16="http://schemas.microsoft.com/office/drawing/2014/main" id="{B7474D6E-DD8D-2839-1D9D-637D67C4107C}"/>
            </a:ext>
          </a:extLst>
        </p:cNvPr>
        <p:cNvGrpSpPr/>
        <p:nvPr/>
      </p:nvGrpSpPr>
      <p:grpSpPr>
        <a:xfrm>
          <a:off x="0" y="0"/>
          <a:ext cx="0" cy="0"/>
          <a:chOff x="0" y="0"/>
          <a:chExt cx="0" cy="0"/>
        </a:xfrm>
      </p:grpSpPr>
      <p:pic>
        <p:nvPicPr>
          <p:cNvPr id="4" name="Graphic 3" descr="Head with gears with solid fill">
            <a:extLst>
              <a:ext uri="{FF2B5EF4-FFF2-40B4-BE49-F238E27FC236}">
                <a16:creationId xmlns:a16="http://schemas.microsoft.com/office/drawing/2014/main" id="{0A51502A-261A-65FA-F105-EBBD86BED7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623" y="1613441"/>
            <a:ext cx="2563365" cy="2563365"/>
          </a:xfrm>
          <a:prstGeom prst="rect">
            <a:avLst/>
          </a:prstGeom>
        </p:spPr>
      </p:pic>
      <p:sp>
        <p:nvSpPr>
          <p:cNvPr id="5" name="TextBox 4">
            <a:extLst>
              <a:ext uri="{FF2B5EF4-FFF2-40B4-BE49-F238E27FC236}">
                <a16:creationId xmlns:a16="http://schemas.microsoft.com/office/drawing/2014/main" id="{35374611-B155-77BE-0B60-E64724AA2A24}"/>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write another “for loop”</a:t>
            </a:r>
          </a:p>
        </p:txBody>
      </p:sp>
      <p:sp>
        <p:nvSpPr>
          <p:cNvPr id="2" name="TextBox 1">
            <a:extLst>
              <a:ext uri="{FF2B5EF4-FFF2-40B4-BE49-F238E27FC236}">
                <a16:creationId xmlns:a16="http://schemas.microsoft.com/office/drawing/2014/main" id="{0A1A72FC-2363-4820-2D21-071A884639E2}"/>
              </a:ext>
            </a:extLst>
          </p:cNvPr>
          <p:cNvSpPr txBox="1"/>
          <p:nvPr/>
        </p:nvSpPr>
        <p:spPr>
          <a:xfrm>
            <a:off x="2956489" y="1837427"/>
            <a:ext cx="9045010" cy="1754326"/>
          </a:xfrm>
          <a:prstGeom prst="rect">
            <a:avLst/>
          </a:prstGeom>
          <a:noFill/>
        </p:spPr>
        <p:txBody>
          <a:bodyPr wrap="square" rtlCol="0">
            <a:spAutoFit/>
          </a:bodyPr>
          <a:lstStyle/>
          <a:p>
            <a:r>
              <a:rPr lang="en-GB" dirty="0">
                <a:solidFill>
                  <a:srgbClr val="002B36"/>
                </a:solidFill>
                <a:latin typeface="Arial Nova Light" panose="020B0304020202020204" pitchFamily="34" charset="0"/>
              </a:rPr>
              <a:t>Go to your data directory</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Write a loop to do the following: </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For each file containing “R1” in their name, list the file name in a file called “file_names.txt”, but remove the part of the name that is after R1</a:t>
            </a:r>
          </a:p>
        </p:txBody>
      </p:sp>
    </p:spTree>
    <p:extLst>
      <p:ext uri="{BB962C8B-B14F-4D97-AF65-F5344CB8AC3E}">
        <p14:creationId xmlns:p14="http://schemas.microsoft.com/office/powerpoint/2010/main" val="2883510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a:extLst>
            <a:ext uri="{FF2B5EF4-FFF2-40B4-BE49-F238E27FC236}">
              <a16:creationId xmlns:a16="http://schemas.microsoft.com/office/drawing/2014/main" id="{F5535C54-28A4-51E3-A846-789DC4FBF9B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092A08C-07B8-0E90-79F0-D9BB1305A95B}"/>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write another “for loop”</a:t>
            </a:r>
          </a:p>
        </p:txBody>
      </p:sp>
      <p:sp>
        <p:nvSpPr>
          <p:cNvPr id="2" name="TextBox 1">
            <a:extLst>
              <a:ext uri="{FF2B5EF4-FFF2-40B4-BE49-F238E27FC236}">
                <a16:creationId xmlns:a16="http://schemas.microsoft.com/office/drawing/2014/main" id="{E9F1CAA3-A164-DAAD-BD07-67332F76FAFE}"/>
              </a:ext>
            </a:extLst>
          </p:cNvPr>
          <p:cNvSpPr txBox="1"/>
          <p:nvPr/>
        </p:nvSpPr>
        <p:spPr>
          <a:xfrm>
            <a:off x="2956489" y="1418327"/>
            <a:ext cx="9045010" cy="2862322"/>
          </a:xfrm>
          <a:prstGeom prst="rect">
            <a:avLst/>
          </a:prstGeom>
          <a:noFill/>
        </p:spPr>
        <p:txBody>
          <a:bodyPr wrap="square" rtlCol="0">
            <a:spAutoFit/>
          </a:bodyPr>
          <a:lstStyle/>
          <a:p>
            <a:r>
              <a:rPr lang="en-GB" dirty="0">
                <a:solidFill>
                  <a:srgbClr val="002B36"/>
                </a:solidFill>
                <a:latin typeface="Arial Nova Light" panose="020B0304020202020204" pitchFamily="34" charset="0"/>
              </a:rPr>
              <a:t>Go to your data directory</a:t>
            </a:r>
          </a:p>
          <a:p>
            <a:r>
              <a:rPr lang="en-GB" dirty="0">
                <a:solidFill>
                  <a:schemeClr val="bg1"/>
                </a:solidFill>
                <a:highlight>
                  <a:srgbClr val="000000"/>
                </a:highlight>
                <a:latin typeface="Courier New" panose="02070309020205020404" pitchFamily="49" charset="0"/>
                <a:cs typeface="Courier New" panose="02070309020205020404" pitchFamily="49" charset="0"/>
              </a:rPr>
              <a:t>cd data</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2. Write a loop to do the following: </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For each file containing “R1” in their name, list the file name in a file called “file_names.txt”, but remove the part of the name that is after R1</a:t>
            </a:r>
          </a:p>
          <a:p>
            <a:endParaRPr lang="en-GB" dirty="0">
              <a:solidFill>
                <a:srgbClr val="002B36"/>
              </a:solidFill>
              <a:latin typeface="Arial Nova Light" panose="020B0304020202020204" pitchFamily="34" charset="0"/>
            </a:endParaRPr>
          </a:p>
          <a:p>
            <a:r>
              <a:rPr lang="en-GB" dirty="0">
                <a:solidFill>
                  <a:schemeClr val="bg1"/>
                </a:solidFill>
                <a:highlight>
                  <a:srgbClr val="000000"/>
                </a:highlight>
                <a:latin typeface="Courier New" panose="02070309020205020404" pitchFamily="49" charset="0"/>
                <a:cs typeface="Courier New" panose="02070309020205020404" pitchFamily="49" charset="0"/>
              </a:rPr>
              <a:t>for f in *R1*; do (echo ${f/R1*}R1 &gt;&gt; file_list.txt); done</a:t>
            </a:r>
          </a:p>
          <a:p>
            <a:endParaRPr lang="en-GB" dirty="0">
              <a:solidFill>
                <a:srgbClr val="002B36"/>
              </a:solidFill>
              <a:latin typeface="Arial Nova Light" panose="020B0304020202020204" pitchFamily="34" charset="0"/>
            </a:endParaRPr>
          </a:p>
        </p:txBody>
      </p:sp>
      <p:pic>
        <p:nvPicPr>
          <p:cNvPr id="3" name="Graphic 2" descr="Brainstorm with solid fill">
            <a:extLst>
              <a:ext uri="{FF2B5EF4-FFF2-40B4-BE49-F238E27FC236}">
                <a16:creationId xmlns:a16="http://schemas.microsoft.com/office/drawing/2014/main" id="{45EE79F5-CFBB-ADC7-2B88-D26ADDA4C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099" y="1763140"/>
            <a:ext cx="2627886" cy="2627886"/>
          </a:xfrm>
          <a:prstGeom prst="rect">
            <a:avLst/>
          </a:prstGeom>
        </p:spPr>
      </p:pic>
    </p:spTree>
    <p:extLst>
      <p:ext uri="{BB962C8B-B14F-4D97-AF65-F5344CB8AC3E}">
        <p14:creationId xmlns:p14="http://schemas.microsoft.com/office/powerpoint/2010/main" val="361039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545EE88F-B394-6292-6A64-CF51A1DDA363}"/>
              </a:ext>
            </a:extLst>
          </p:cNvPr>
          <p:cNvSpPr/>
          <p:nvPr/>
        </p:nvSpPr>
        <p:spPr>
          <a:xfrm>
            <a:off x="4469822" y="1904198"/>
            <a:ext cx="1780673" cy="206943"/>
          </a:xfrm>
          <a:prstGeom prst="rightArrow">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A19F9552-7B1E-004E-5EEA-2C9EC81FBE7C}"/>
              </a:ext>
            </a:extLst>
          </p:cNvPr>
          <p:cNvSpPr txBox="1"/>
          <p:nvPr/>
        </p:nvSpPr>
        <p:spPr>
          <a:xfrm>
            <a:off x="6374464" y="1746059"/>
            <a:ext cx="1753622" cy="523220"/>
          </a:xfrm>
          <a:prstGeom prst="rect">
            <a:avLst/>
          </a:prstGeom>
          <a:noFill/>
        </p:spPr>
        <p:txBody>
          <a:bodyPr wrap="none" rtlCol="0">
            <a:spAutoFit/>
          </a:bodyPr>
          <a:lstStyle/>
          <a:p>
            <a:r>
              <a:rPr lang="en-GB" sz="2800" dirty="0">
                <a:solidFill>
                  <a:srgbClr val="FFF2CC"/>
                </a:solidFill>
                <a:latin typeface="Arial Nova Light" panose="020B0304020202020204" pitchFamily="34" charset="0"/>
              </a:rPr>
              <a:t>More data</a:t>
            </a:r>
          </a:p>
        </p:txBody>
      </p:sp>
      <p:sp>
        <p:nvSpPr>
          <p:cNvPr id="11" name="TextBox 10">
            <a:extLst>
              <a:ext uri="{FF2B5EF4-FFF2-40B4-BE49-F238E27FC236}">
                <a16:creationId xmlns:a16="http://schemas.microsoft.com/office/drawing/2014/main" id="{216708F0-55E0-F829-101B-516E52BBAE04}"/>
              </a:ext>
            </a:extLst>
          </p:cNvPr>
          <p:cNvSpPr txBox="1"/>
          <p:nvPr/>
        </p:nvSpPr>
        <p:spPr>
          <a:xfrm>
            <a:off x="6407592" y="3053953"/>
            <a:ext cx="2815322" cy="1261884"/>
          </a:xfrm>
          <a:prstGeom prst="rect">
            <a:avLst/>
          </a:prstGeom>
          <a:noFill/>
        </p:spPr>
        <p:txBody>
          <a:bodyPr wrap="none" rtlCol="0">
            <a:spAutoFit/>
          </a:bodyPr>
          <a:lstStyle/>
          <a:p>
            <a:r>
              <a:rPr lang="en-GB" sz="2800" dirty="0">
                <a:solidFill>
                  <a:srgbClr val="FFF2CC"/>
                </a:solidFill>
                <a:latin typeface="Arial Nova Light" panose="020B0304020202020204" pitchFamily="34" charset="0"/>
              </a:rPr>
              <a:t>Longer reads</a:t>
            </a:r>
          </a:p>
          <a:p>
            <a:endParaRPr lang="en-GB" sz="2000" dirty="0">
              <a:solidFill>
                <a:srgbClr val="FFF2CC"/>
              </a:solidFill>
              <a:latin typeface="Arial Nova Light" panose="020B0304020202020204" pitchFamily="34" charset="0"/>
            </a:endParaRPr>
          </a:p>
          <a:p>
            <a:r>
              <a:rPr lang="en-GB" sz="2800" dirty="0">
                <a:solidFill>
                  <a:srgbClr val="FFF2CC"/>
                </a:solidFill>
                <a:latin typeface="Arial Nova Light" panose="020B0304020202020204" pitchFamily="34" charset="0"/>
              </a:rPr>
              <a:t>Paired-end reads</a:t>
            </a:r>
          </a:p>
        </p:txBody>
      </p:sp>
      <p:sp>
        <p:nvSpPr>
          <p:cNvPr id="13" name="Right Brace 12">
            <a:extLst>
              <a:ext uri="{FF2B5EF4-FFF2-40B4-BE49-F238E27FC236}">
                <a16:creationId xmlns:a16="http://schemas.microsoft.com/office/drawing/2014/main" id="{424AAEB6-1D1E-2A40-88AC-58CAFC4E2C6D}"/>
              </a:ext>
            </a:extLst>
          </p:cNvPr>
          <p:cNvSpPr/>
          <p:nvPr/>
        </p:nvSpPr>
        <p:spPr>
          <a:xfrm>
            <a:off x="5722721" y="2794558"/>
            <a:ext cx="601579" cy="1780674"/>
          </a:xfrm>
          <a:prstGeom prst="rightBrace">
            <a:avLst>
              <a:gd name="adj1" fmla="val 8333"/>
              <a:gd name="adj2" fmla="val 49459"/>
            </a:avLst>
          </a:prstGeom>
          <a:noFill/>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0" name="Graphic 19" descr="Dollar with solid fill">
            <a:extLst>
              <a:ext uri="{FF2B5EF4-FFF2-40B4-BE49-F238E27FC236}">
                <a16:creationId xmlns:a16="http://schemas.microsoft.com/office/drawing/2014/main" id="{CE392BF0-10AE-5CF0-F55C-51FB0AA424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8866" y="3058766"/>
            <a:ext cx="719581" cy="497320"/>
          </a:xfrm>
          <a:prstGeom prst="rect">
            <a:avLst/>
          </a:prstGeom>
        </p:spPr>
      </p:pic>
      <p:pic>
        <p:nvPicPr>
          <p:cNvPr id="21" name="Graphic 20" descr="Dollar with solid fill">
            <a:extLst>
              <a:ext uri="{FF2B5EF4-FFF2-40B4-BE49-F238E27FC236}">
                <a16:creationId xmlns:a16="http://schemas.microsoft.com/office/drawing/2014/main" id="{9B6A65F0-0905-5A23-D43D-0AB837C84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69040" y="3053953"/>
            <a:ext cx="719581" cy="497320"/>
          </a:xfrm>
          <a:prstGeom prst="rect">
            <a:avLst/>
          </a:prstGeom>
        </p:spPr>
      </p:pic>
      <p:pic>
        <p:nvPicPr>
          <p:cNvPr id="22" name="Graphic 21" descr="Dollar with solid fill">
            <a:extLst>
              <a:ext uri="{FF2B5EF4-FFF2-40B4-BE49-F238E27FC236}">
                <a16:creationId xmlns:a16="http://schemas.microsoft.com/office/drawing/2014/main" id="{F96CD1EA-BB1B-D6A6-7DA0-0062ABB10D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6496" y="3053952"/>
            <a:ext cx="719581" cy="497320"/>
          </a:xfrm>
          <a:prstGeom prst="rect">
            <a:avLst/>
          </a:prstGeom>
        </p:spPr>
      </p:pic>
      <p:pic>
        <p:nvPicPr>
          <p:cNvPr id="23" name="Graphic 22" descr="Dollar with solid fill">
            <a:extLst>
              <a:ext uri="{FF2B5EF4-FFF2-40B4-BE49-F238E27FC236}">
                <a16:creationId xmlns:a16="http://schemas.microsoft.com/office/drawing/2014/main" id="{E3F35AE0-FEDB-BA19-F51F-11357E60F6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7817" y="1786399"/>
            <a:ext cx="719581" cy="497320"/>
          </a:xfrm>
          <a:prstGeom prst="rect">
            <a:avLst/>
          </a:prstGeom>
        </p:spPr>
      </p:pic>
      <p:pic>
        <p:nvPicPr>
          <p:cNvPr id="24" name="Graphic 23" descr="Dollar with solid fill">
            <a:extLst>
              <a:ext uri="{FF2B5EF4-FFF2-40B4-BE49-F238E27FC236}">
                <a16:creationId xmlns:a16="http://schemas.microsoft.com/office/drawing/2014/main" id="{D4813FBA-E4B8-DB66-0D4B-EC0EF7BA8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7991" y="1781586"/>
            <a:ext cx="719581" cy="497320"/>
          </a:xfrm>
          <a:prstGeom prst="rect">
            <a:avLst/>
          </a:prstGeom>
        </p:spPr>
      </p:pic>
      <p:pic>
        <p:nvPicPr>
          <p:cNvPr id="25" name="Graphic 24" descr="Dollar with solid fill">
            <a:extLst>
              <a:ext uri="{FF2B5EF4-FFF2-40B4-BE49-F238E27FC236}">
                <a16:creationId xmlns:a16="http://schemas.microsoft.com/office/drawing/2014/main" id="{AF9AEE27-1D42-D723-2952-C70E7E38E4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5447" y="1781585"/>
            <a:ext cx="719581" cy="497320"/>
          </a:xfrm>
          <a:prstGeom prst="rect">
            <a:avLst/>
          </a:prstGeom>
        </p:spPr>
      </p:pic>
      <p:sp>
        <p:nvSpPr>
          <p:cNvPr id="6" name="TextBox 5">
            <a:extLst>
              <a:ext uri="{FF2B5EF4-FFF2-40B4-BE49-F238E27FC236}">
                <a16:creationId xmlns:a16="http://schemas.microsoft.com/office/drawing/2014/main" id="{3B3E516D-D6A3-018E-15B8-7BBA0F5D05C8}"/>
              </a:ext>
            </a:extLst>
          </p:cNvPr>
          <p:cNvSpPr txBox="1"/>
          <p:nvPr/>
        </p:nvSpPr>
        <p:spPr>
          <a:xfrm>
            <a:off x="1584659" y="664845"/>
            <a:ext cx="8535926" cy="523220"/>
          </a:xfrm>
          <a:prstGeom prst="rect">
            <a:avLst/>
          </a:prstGeom>
          <a:noFill/>
        </p:spPr>
        <p:txBody>
          <a:bodyPr wrap="none" rtlCol="0">
            <a:spAutoFit/>
          </a:bodyPr>
          <a:lstStyle/>
          <a:p>
            <a:r>
              <a:rPr lang="en-GB" sz="2800" dirty="0">
                <a:solidFill>
                  <a:schemeClr val="accent2"/>
                </a:solidFill>
                <a:latin typeface="Arial Nova Light" panose="020B0304020202020204" pitchFamily="34" charset="0"/>
              </a:rPr>
              <a:t>Challenges of DNA sequencing and genome assembly</a:t>
            </a:r>
          </a:p>
        </p:txBody>
      </p:sp>
      <p:sp>
        <p:nvSpPr>
          <p:cNvPr id="7" name="TextBox 6">
            <a:extLst>
              <a:ext uri="{FF2B5EF4-FFF2-40B4-BE49-F238E27FC236}">
                <a16:creationId xmlns:a16="http://schemas.microsoft.com/office/drawing/2014/main" id="{1A9C3B2B-2599-1665-C75E-12AC0DF0EC15}"/>
              </a:ext>
            </a:extLst>
          </p:cNvPr>
          <p:cNvSpPr txBox="1"/>
          <p:nvPr/>
        </p:nvSpPr>
        <p:spPr>
          <a:xfrm>
            <a:off x="1576940" y="1692442"/>
            <a:ext cx="4223079" cy="3108543"/>
          </a:xfrm>
          <a:prstGeom prst="rect">
            <a:avLst/>
          </a:prstGeom>
          <a:noFill/>
        </p:spPr>
        <p:txBody>
          <a:bodyPr wrap="none" rtlCol="0">
            <a:spAutoFit/>
          </a:bodyPr>
          <a:lstStyle/>
          <a:p>
            <a:pPr marL="285750" indent="-285750">
              <a:buFont typeface="Wingdings" panose="05000000000000000000" pitchFamily="2" charset="2"/>
              <a:buChar char="v"/>
            </a:pPr>
            <a:r>
              <a:rPr lang="en-GB" sz="2800" dirty="0">
                <a:solidFill>
                  <a:srgbClr val="FFF2CC"/>
                </a:solidFill>
                <a:latin typeface="Arial Nova Light" panose="020B0304020202020204" pitchFamily="34" charset="0"/>
              </a:rPr>
              <a:t> Big genomes</a:t>
            </a:r>
          </a:p>
          <a:p>
            <a:pPr marL="285750" indent="-285750">
              <a:buFont typeface="Wingdings" panose="05000000000000000000" pitchFamily="2" charset="2"/>
              <a:buChar char="v"/>
            </a:pPr>
            <a:endParaRPr lang="en-GB" sz="2800" dirty="0">
              <a:solidFill>
                <a:srgbClr val="FFF2CC"/>
              </a:solidFill>
              <a:latin typeface="Arial Nova Light" panose="020B0304020202020204" pitchFamily="34" charset="0"/>
            </a:endParaRPr>
          </a:p>
          <a:p>
            <a:pPr marL="285750" indent="-285750">
              <a:buFont typeface="Wingdings" panose="05000000000000000000" pitchFamily="2" charset="2"/>
              <a:buChar char="v"/>
            </a:pPr>
            <a:r>
              <a:rPr lang="en-GB" sz="2800" dirty="0">
                <a:solidFill>
                  <a:srgbClr val="FFF2CC"/>
                </a:solidFill>
                <a:latin typeface="Arial Nova Light" panose="020B0304020202020204" pitchFamily="34" charset="0"/>
              </a:rPr>
              <a:t> Heterozygous genomes</a:t>
            </a:r>
          </a:p>
          <a:p>
            <a:pPr marL="285750" indent="-285750">
              <a:buFont typeface="Wingdings" panose="05000000000000000000" pitchFamily="2" charset="2"/>
              <a:buChar char="v"/>
            </a:pPr>
            <a:endParaRPr lang="en-GB" sz="2800" dirty="0">
              <a:solidFill>
                <a:srgbClr val="FFF2CC"/>
              </a:solidFill>
              <a:latin typeface="Arial Nova Light" panose="020B0304020202020204" pitchFamily="34" charset="0"/>
            </a:endParaRPr>
          </a:p>
          <a:p>
            <a:pPr marL="285750" indent="-285750">
              <a:buFont typeface="Wingdings" panose="05000000000000000000" pitchFamily="2" charset="2"/>
              <a:buChar char="v"/>
            </a:pPr>
            <a:r>
              <a:rPr lang="en-GB" sz="2800" dirty="0">
                <a:solidFill>
                  <a:srgbClr val="FFF2CC"/>
                </a:solidFill>
                <a:latin typeface="Arial Nova Light" panose="020B0304020202020204" pitchFamily="34" charset="0"/>
              </a:rPr>
              <a:t> Polyploid genomes</a:t>
            </a:r>
          </a:p>
          <a:p>
            <a:pPr marL="285750" indent="-285750">
              <a:buFont typeface="Wingdings" panose="05000000000000000000" pitchFamily="2" charset="2"/>
              <a:buChar char="v"/>
            </a:pPr>
            <a:endParaRPr lang="en-GB" sz="2800" dirty="0">
              <a:solidFill>
                <a:srgbClr val="FFF2CC"/>
              </a:solidFill>
              <a:latin typeface="Arial Nova Light" panose="020B0304020202020204" pitchFamily="34" charset="0"/>
            </a:endParaRPr>
          </a:p>
          <a:p>
            <a:pPr marL="285750" indent="-285750">
              <a:buFont typeface="Wingdings" panose="05000000000000000000" pitchFamily="2" charset="2"/>
              <a:buChar char="v"/>
            </a:pPr>
            <a:r>
              <a:rPr lang="en-GB" sz="2800" dirty="0">
                <a:solidFill>
                  <a:srgbClr val="FFF2CC"/>
                </a:solidFill>
                <a:latin typeface="Arial Nova Light" panose="020B0304020202020204" pitchFamily="34" charset="0"/>
              </a:rPr>
              <a:t> Repeated DNA</a:t>
            </a:r>
          </a:p>
        </p:txBody>
      </p:sp>
      <p:sp>
        <p:nvSpPr>
          <p:cNvPr id="9" name="TextBox 8">
            <a:extLst>
              <a:ext uri="{FF2B5EF4-FFF2-40B4-BE49-F238E27FC236}">
                <a16:creationId xmlns:a16="http://schemas.microsoft.com/office/drawing/2014/main" id="{57B75509-AF4E-86A5-E666-33777777A369}"/>
              </a:ext>
            </a:extLst>
          </p:cNvPr>
          <p:cNvSpPr txBox="1"/>
          <p:nvPr/>
        </p:nvSpPr>
        <p:spPr>
          <a:xfrm>
            <a:off x="2420754" y="5450443"/>
            <a:ext cx="8897051" cy="400110"/>
          </a:xfrm>
          <a:prstGeom prst="rect">
            <a:avLst/>
          </a:prstGeom>
          <a:noFill/>
        </p:spPr>
        <p:txBody>
          <a:bodyPr wrap="none" rtlCol="0">
            <a:spAutoFit/>
          </a:bodyPr>
          <a:lstStyle/>
          <a:p>
            <a:r>
              <a:rPr lang="en-GB" sz="2000" dirty="0">
                <a:solidFill>
                  <a:schemeClr val="accent2"/>
                </a:solidFill>
                <a:latin typeface="Arial Nova Light" panose="020B0304020202020204" pitchFamily="34" charset="0"/>
                <a:sym typeface="Wingdings" panose="05000000000000000000" pitchFamily="2" charset="2"/>
              </a:rPr>
              <a:t>Plant genomes are often big, heterozygous, polyploid, and rich in repeated DNA!</a:t>
            </a:r>
            <a:endParaRPr lang="en-GB" sz="2000" dirty="0">
              <a:solidFill>
                <a:schemeClr val="accent2"/>
              </a:solidFill>
              <a:latin typeface="Arial Nova Light" panose="020B0304020202020204" pitchFamily="34" charset="0"/>
            </a:endParaRPr>
          </a:p>
        </p:txBody>
      </p:sp>
      <p:pic>
        <p:nvPicPr>
          <p:cNvPr id="12" name="Graphic 11" descr="Tired face outline with solid fill">
            <a:extLst>
              <a:ext uri="{FF2B5EF4-FFF2-40B4-BE49-F238E27FC236}">
                <a16:creationId xmlns:a16="http://schemas.microsoft.com/office/drawing/2014/main" id="{31302939-8B88-D3EE-1F93-0FE87FE50A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06354" y="5193298"/>
            <a:ext cx="914400" cy="914400"/>
          </a:xfrm>
          <a:prstGeom prst="rect">
            <a:avLst/>
          </a:prstGeom>
        </p:spPr>
      </p:pic>
    </p:spTree>
    <p:extLst>
      <p:ext uri="{BB962C8B-B14F-4D97-AF65-F5344CB8AC3E}">
        <p14:creationId xmlns:p14="http://schemas.microsoft.com/office/powerpoint/2010/main" val="151538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a:extLst>
            <a:ext uri="{FF2B5EF4-FFF2-40B4-BE49-F238E27FC236}">
              <a16:creationId xmlns:a16="http://schemas.microsoft.com/office/drawing/2014/main" id="{71E5E7D5-01D6-1B80-5EF6-8F28F42F1A8F}"/>
            </a:ext>
          </a:extLst>
        </p:cNvPr>
        <p:cNvGrpSpPr/>
        <p:nvPr/>
      </p:nvGrpSpPr>
      <p:grpSpPr>
        <a:xfrm>
          <a:off x="0" y="0"/>
          <a:ext cx="0" cy="0"/>
          <a:chOff x="0" y="0"/>
          <a:chExt cx="0" cy="0"/>
        </a:xfrm>
      </p:grpSpPr>
      <p:pic>
        <p:nvPicPr>
          <p:cNvPr id="4" name="Graphic 3" descr="Head with gears with solid fill">
            <a:extLst>
              <a:ext uri="{FF2B5EF4-FFF2-40B4-BE49-F238E27FC236}">
                <a16:creationId xmlns:a16="http://schemas.microsoft.com/office/drawing/2014/main" id="{280FDE85-52DE-4B34-3C7D-9FD1475D6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623" y="1613441"/>
            <a:ext cx="2563365" cy="2563365"/>
          </a:xfrm>
          <a:prstGeom prst="rect">
            <a:avLst/>
          </a:prstGeom>
        </p:spPr>
      </p:pic>
      <p:sp>
        <p:nvSpPr>
          <p:cNvPr id="5" name="TextBox 4">
            <a:extLst>
              <a:ext uri="{FF2B5EF4-FFF2-40B4-BE49-F238E27FC236}">
                <a16:creationId xmlns:a16="http://schemas.microsoft.com/office/drawing/2014/main" id="{CD6E32F9-2731-4A20-F4FF-087F523387FC}"/>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write yet another “for loop”</a:t>
            </a:r>
          </a:p>
        </p:txBody>
      </p:sp>
      <p:sp>
        <p:nvSpPr>
          <p:cNvPr id="2" name="TextBox 1">
            <a:extLst>
              <a:ext uri="{FF2B5EF4-FFF2-40B4-BE49-F238E27FC236}">
                <a16:creationId xmlns:a16="http://schemas.microsoft.com/office/drawing/2014/main" id="{DB8B2B8B-3CEB-9223-D8D5-42638C1492BB}"/>
              </a:ext>
            </a:extLst>
          </p:cNvPr>
          <p:cNvSpPr txBox="1"/>
          <p:nvPr/>
        </p:nvSpPr>
        <p:spPr>
          <a:xfrm>
            <a:off x="2956489" y="1837427"/>
            <a:ext cx="9045010" cy="1754326"/>
          </a:xfrm>
          <a:prstGeom prst="rect">
            <a:avLst/>
          </a:prstGeom>
          <a:noFill/>
        </p:spPr>
        <p:txBody>
          <a:bodyPr wrap="square" rtlCol="0">
            <a:spAutoFit/>
          </a:bodyPr>
          <a:lstStyle/>
          <a:p>
            <a:r>
              <a:rPr lang="en-GB" dirty="0">
                <a:solidFill>
                  <a:srgbClr val="002B36"/>
                </a:solidFill>
                <a:latin typeface="Arial Nova Light" panose="020B0304020202020204" pitchFamily="34" charset="0"/>
              </a:rPr>
              <a:t>Go to your data directory</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Write a loop to do the following: </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For each file containing “R1” in their name, list the file name in a file called “file_names.txt”, but remove the part of the name that is after R1, and replace it by “_</a:t>
            </a:r>
            <a:r>
              <a:rPr lang="en-GB" dirty="0" err="1">
                <a:solidFill>
                  <a:srgbClr val="002B36"/>
                </a:solidFill>
                <a:latin typeface="Arial Nova Light" panose="020B0304020202020204" pitchFamily="34" charset="0"/>
              </a:rPr>
              <a:t>blabla.fastq</a:t>
            </a:r>
            <a:r>
              <a:rPr lang="en-GB" dirty="0">
                <a:solidFill>
                  <a:srgbClr val="002B36"/>
                </a:solidFill>
                <a:latin typeface="Arial Nova Light" panose="020B0304020202020204" pitchFamily="34" charset="0"/>
              </a:rPr>
              <a:t>”</a:t>
            </a:r>
          </a:p>
        </p:txBody>
      </p:sp>
    </p:spTree>
    <p:extLst>
      <p:ext uri="{BB962C8B-B14F-4D97-AF65-F5344CB8AC3E}">
        <p14:creationId xmlns:p14="http://schemas.microsoft.com/office/powerpoint/2010/main" val="2529284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a:extLst>
            <a:ext uri="{FF2B5EF4-FFF2-40B4-BE49-F238E27FC236}">
              <a16:creationId xmlns:a16="http://schemas.microsoft.com/office/drawing/2014/main" id="{3E3BDECB-090E-F2F0-09FB-F9846C64D45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727CA4-1355-233D-749C-9BFA9CFE2251}"/>
              </a:ext>
            </a:extLst>
          </p:cNvPr>
          <p:cNvSpPr txBox="1"/>
          <p:nvPr/>
        </p:nvSpPr>
        <p:spPr>
          <a:xfrm>
            <a:off x="0" y="381863"/>
            <a:ext cx="12191999" cy="523220"/>
          </a:xfrm>
          <a:prstGeom prst="rect">
            <a:avLst/>
          </a:prstGeom>
          <a:noFill/>
        </p:spPr>
        <p:txBody>
          <a:bodyPr wrap="square">
            <a:spAutoFit/>
          </a:bodyPr>
          <a:lstStyle/>
          <a:p>
            <a:pPr algn="ctr"/>
            <a:r>
              <a:rPr lang="en-GB" sz="2800" dirty="0">
                <a:solidFill>
                  <a:srgbClr val="002B36"/>
                </a:solidFill>
                <a:latin typeface="Arial Nova Light" panose="020B0304020202020204" pitchFamily="34" charset="0"/>
              </a:rPr>
              <a:t>Exercise: write yet another “for loop”</a:t>
            </a:r>
          </a:p>
        </p:txBody>
      </p:sp>
      <p:sp>
        <p:nvSpPr>
          <p:cNvPr id="2" name="TextBox 1">
            <a:extLst>
              <a:ext uri="{FF2B5EF4-FFF2-40B4-BE49-F238E27FC236}">
                <a16:creationId xmlns:a16="http://schemas.microsoft.com/office/drawing/2014/main" id="{9797C183-7E6C-927A-5F83-D9C1C3869728}"/>
              </a:ext>
            </a:extLst>
          </p:cNvPr>
          <p:cNvSpPr txBox="1"/>
          <p:nvPr/>
        </p:nvSpPr>
        <p:spPr>
          <a:xfrm>
            <a:off x="2956489" y="1418327"/>
            <a:ext cx="9045010" cy="3139321"/>
          </a:xfrm>
          <a:prstGeom prst="rect">
            <a:avLst/>
          </a:prstGeom>
          <a:noFill/>
        </p:spPr>
        <p:txBody>
          <a:bodyPr wrap="square" rtlCol="0">
            <a:spAutoFit/>
          </a:bodyPr>
          <a:lstStyle/>
          <a:p>
            <a:r>
              <a:rPr lang="en-GB" dirty="0">
                <a:solidFill>
                  <a:srgbClr val="002B36"/>
                </a:solidFill>
                <a:latin typeface="Arial Nova Light" panose="020B0304020202020204" pitchFamily="34" charset="0"/>
              </a:rPr>
              <a:t>Go to your data directory</a:t>
            </a:r>
          </a:p>
          <a:p>
            <a:r>
              <a:rPr lang="en-GB" dirty="0">
                <a:solidFill>
                  <a:schemeClr val="bg1"/>
                </a:solidFill>
                <a:highlight>
                  <a:srgbClr val="000000"/>
                </a:highlight>
                <a:latin typeface="Courier New" panose="02070309020205020404" pitchFamily="49" charset="0"/>
                <a:cs typeface="Courier New" panose="02070309020205020404" pitchFamily="49" charset="0"/>
              </a:rPr>
              <a:t>cd data</a:t>
            </a:r>
          </a:p>
          <a:p>
            <a:endParaRPr lang="en-GB" dirty="0">
              <a:solidFill>
                <a:srgbClr val="002B36"/>
              </a:solidFill>
              <a:latin typeface="Arial Nova Light" panose="020B0304020202020204" pitchFamily="34" charset="0"/>
            </a:endParaRP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3. Write a loop to do the following: </a:t>
            </a:r>
          </a:p>
          <a:p>
            <a:endParaRPr lang="en-GB" dirty="0">
              <a:solidFill>
                <a:srgbClr val="002B36"/>
              </a:solidFill>
              <a:latin typeface="Arial Nova Light" panose="020B0304020202020204" pitchFamily="34" charset="0"/>
            </a:endParaRPr>
          </a:p>
          <a:p>
            <a:r>
              <a:rPr lang="en-GB" dirty="0">
                <a:solidFill>
                  <a:srgbClr val="002B36"/>
                </a:solidFill>
                <a:latin typeface="Arial Nova Light" panose="020B0304020202020204" pitchFamily="34" charset="0"/>
              </a:rPr>
              <a:t>For each file containing “R1” in their name, list the file name in a file called “file_names.txt”, but remove the part of the name that is after R1, and replace it by “_</a:t>
            </a:r>
            <a:r>
              <a:rPr lang="en-GB" dirty="0" err="1">
                <a:solidFill>
                  <a:srgbClr val="002B36"/>
                </a:solidFill>
                <a:latin typeface="Arial Nova Light" panose="020B0304020202020204" pitchFamily="34" charset="0"/>
              </a:rPr>
              <a:t>blabla.fastq</a:t>
            </a:r>
            <a:r>
              <a:rPr lang="en-GB" dirty="0">
                <a:solidFill>
                  <a:srgbClr val="002B36"/>
                </a:solidFill>
                <a:latin typeface="Arial Nova Light" panose="020B0304020202020204" pitchFamily="34" charset="0"/>
              </a:rPr>
              <a:t>”</a:t>
            </a:r>
          </a:p>
          <a:p>
            <a:endParaRPr lang="en-GB" dirty="0">
              <a:solidFill>
                <a:srgbClr val="002B36"/>
              </a:solidFill>
              <a:latin typeface="Arial Nova Light" panose="020B0304020202020204" pitchFamily="34" charset="0"/>
            </a:endParaRPr>
          </a:p>
          <a:p>
            <a:r>
              <a:rPr lang="en-GB" dirty="0">
                <a:solidFill>
                  <a:schemeClr val="bg1"/>
                </a:solidFill>
                <a:highlight>
                  <a:srgbClr val="000000"/>
                </a:highlight>
                <a:latin typeface="Courier New" panose="02070309020205020404" pitchFamily="49" charset="0"/>
                <a:cs typeface="Courier New" panose="02070309020205020404" pitchFamily="49" charset="0"/>
              </a:rPr>
              <a:t>for f in *R1*; do (echo ${f/R1*}_</a:t>
            </a:r>
            <a:r>
              <a:rPr lang="en-GB" dirty="0" err="1">
                <a:solidFill>
                  <a:schemeClr val="bg1"/>
                </a:solidFill>
                <a:highlight>
                  <a:srgbClr val="000000"/>
                </a:highlight>
                <a:latin typeface="Courier New" panose="02070309020205020404" pitchFamily="49" charset="0"/>
                <a:cs typeface="Courier New" panose="02070309020205020404" pitchFamily="49" charset="0"/>
              </a:rPr>
              <a:t>blabla</a:t>
            </a:r>
            <a:r>
              <a:rPr lang="en-GB" dirty="0">
                <a:solidFill>
                  <a:schemeClr val="bg1"/>
                </a:solidFill>
                <a:highlight>
                  <a:srgbClr val="000000"/>
                </a:highlight>
                <a:latin typeface="Courier New" panose="02070309020205020404" pitchFamily="49" charset="0"/>
                <a:cs typeface="Courier New" panose="02070309020205020404" pitchFamily="49" charset="0"/>
              </a:rPr>
              <a:t> &gt;&gt; file_list.txt); done</a:t>
            </a:r>
          </a:p>
          <a:p>
            <a:endParaRPr lang="en-GB" dirty="0">
              <a:solidFill>
                <a:srgbClr val="002B36"/>
              </a:solidFill>
              <a:latin typeface="Arial Nova Light" panose="020B0304020202020204" pitchFamily="34" charset="0"/>
            </a:endParaRPr>
          </a:p>
        </p:txBody>
      </p:sp>
      <p:pic>
        <p:nvPicPr>
          <p:cNvPr id="3" name="Graphic 2" descr="Brainstorm with solid fill">
            <a:extLst>
              <a:ext uri="{FF2B5EF4-FFF2-40B4-BE49-F238E27FC236}">
                <a16:creationId xmlns:a16="http://schemas.microsoft.com/office/drawing/2014/main" id="{C5F2ED0C-A87D-A0ED-ED35-AF29281ABE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099" y="1763140"/>
            <a:ext cx="2627886" cy="2627886"/>
          </a:xfrm>
          <a:prstGeom prst="rect">
            <a:avLst/>
          </a:prstGeom>
        </p:spPr>
      </p:pic>
    </p:spTree>
    <p:extLst>
      <p:ext uri="{BB962C8B-B14F-4D97-AF65-F5344CB8AC3E}">
        <p14:creationId xmlns:p14="http://schemas.microsoft.com/office/powerpoint/2010/main" val="893986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a:extLst>
            <a:ext uri="{FF2B5EF4-FFF2-40B4-BE49-F238E27FC236}">
              <a16:creationId xmlns:a16="http://schemas.microsoft.com/office/drawing/2014/main" id="{CBDC562D-0ED9-AB6B-DEC4-868E7F7FD4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1212620-6957-9280-25A2-B129B0AB19F2}"/>
              </a:ext>
            </a:extLst>
          </p:cNvPr>
          <p:cNvSpPr txBox="1"/>
          <p:nvPr/>
        </p:nvSpPr>
        <p:spPr>
          <a:xfrm>
            <a:off x="479173" y="1644650"/>
            <a:ext cx="11233653" cy="4247317"/>
          </a:xfrm>
          <a:prstGeom prst="rect">
            <a:avLst/>
          </a:prstGeom>
          <a:noFill/>
        </p:spPr>
        <p:txBody>
          <a:bodyPr wrap="none" rtlCol="0">
            <a:spAutoFit/>
          </a:bodyPr>
          <a:lstStyle/>
          <a:p>
            <a:r>
              <a:rPr lang="en-GB" dirty="0">
                <a:solidFill>
                  <a:srgbClr val="FFF2CC"/>
                </a:solidFill>
                <a:latin typeface="Arial Nova Light" panose="020B0304020202020204" pitchFamily="34" charset="0"/>
              </a:rPr>
              <a:t>Following online tutorials will help you understanding </a:t>
            </a:r>
            <a:r>
              <a:rPr lang="en-GB" dirty="0" err="1">
                <a:solidFill>
                  <a:srgbClr val="FFF2CC"/>
                </a:solidFill>
                <a:latin typeface="Arial Nova Light" panose="020B0304020202020204" pitchFamily="34" charset="0"/>
              </a:rPr>
              <a:t>linux</a:t>
            </a:r>
            <a:r>
              <a:rPr lang="en-GB" dirty="0">
                <a:solidFill>
                  <a:srgbClr val="FFF2CC"/>
                </a:solidFill>
                <a:latin typeface="Arial Nova Light" panose="020B0304020202020204" pitchFamily="34" charset="0"/>
              </a:rPr>
              <a:t> better and become familiar with main commands</a:t>
            </a:r>
          </a:p>
          <a:p>
            <a:endParaRPr lang="en-GB" dirty="0">
              <a:solidFill>
                <a:srgbClr val="FFF2CC"/>
              </a:solidFill>
              <a:latin typeface="Arial Nova Light" panose="020B0304020202020204" pitchFamily="34" charset="0"/>
            </a:endParaRPr>
          </a:p>
          <a:p>
            <a:r>
              <a:rPr lang="en-GB" dirty="0">
                <a:solidFill>
                  <a:srgbClr val="FFF2CC"/>
                </a:solidFill>
                <a:latin typeface="Arial Nova Light" panose="020B0304020202020204" pitchFamily="34" charset="0"/>
              </a:rPr>
              <a:t>Here is a set of tutorials we encourage you to do:</a:t>
            </a:r>
          </a:p>
          <a:p>
            <a:endParaRPr lang="en-GB" dirty="0">
              <a:solidFill>
                <a:srgbClr val="FFF2CC"/>
              </a:solidFill>
              <a:latin typeface="Arial Nova Light" panose="020B0304020202020204" pitchFamily="34" charset="0"/>
            </a:endParaRPr>
          </a:p>
          <a:p>
            <a:r>
              <a:rPr lang="en-GB" dirty="0">
                <a:solidFill>
                  <a:srgbClr val="0563C1"/>
                </a:solidFill>
                <a:latin typeface="Arial Nova Light" panose="020B0304020202020204" pitchFamily="34" charset="0"/>
                <a:hlinkClick r:id="rId2">
                  <a:extLst>
                    <a:ext uri="{A12FA001-AC4F-418D-AE19-62706E023703}">
                      <ahyp:hlinkClr xmlns:ahyp="http://schemas.microsoft.com/office/drawing/2018/hyperlinkcolor" val="tx"/>
                    </a:ext>
                  </a:extLst>
                </a:hlinkClick>
              </a:rPr>
              <a:t>http://www.ee.surrey.ac.uk/Teaching/Unix</a:t>
            </a:r>
            <a:r>
              <a:rPr lang="en-GB" dirty="0">
                <a:solidFill>
                  <a:srgbClr val="FFF2CC"/>
                </a:solidFill>
                <a:latin typeface="Arial Nova Light" panose="020B0304020202020204" pitchFamily="34" charset="0"/>
                <a:hlinkClick r:id="rId2">
                  <a:extLst>
                    <a:ext uri="{A12FA001-AC4F-418D-AE19-62706E023703}">
                      <ahyp:hlinkClr xmlns:ahyp="http://schemas.microsoft.com/office/drawing/2018/hyperlinkcolor" val="tx"/>
                    </a:ext>
                  </a:extLst>
                </a:hlinkClick>
              </a:rPr>
              <a:t>/</a:t>
            </a:r>
            <a:endParaRPr lang="en-GB" dirty="0">
              <a:solidFill>
                <a:srgbClr val="FFF2CC"/>
              </a:solidFill>
              <a:latin typeface="Arial Nova Light" panose="020B0304020202020204" pitchFamily="34" charset="0"/>
            </a:endParaRPr>
          </a:p>
          <a:p>
            <a:endParaRPr lang="en-GB" dirty="0">
              <a:solidFill>
                <a:srgbClr val="FFF2CC"/>
              </a:solidFill>
              <a:latin typeface="Arial Nova Light" panose="020B0304020202020204" pitchFamily="34" charset="0"/>
            </a:endParaRPr>
          </a:p>
          <a:p>
            <a:endParaRPr lang="en-GB" dirty="0">
              <a:solidFill>
                <a:srgbClr val="FFF2CC"/>
              </a:solidFill>
              <a:latin typeface="Arial Nova Light" panose="020B0304020202020204" pitchFamily="34" charset="0"/>
            </a:endParaRPr>
          </a:p>
          <a:p>
            <a:r>
              <a:rPr lang="en-GB" dirty="0">
                <a:solidFill>
                  <a:srgbClr val="FFF2CC"/>
                </a:solidFill>
                <a:latin typeface="Arial Nova Light" panose="020B0304020202020204" pitchFamily="34" charset="0"/>
              </a:rPr>
              <a:t>It becomes more complicated when you progress through the tutorials. </a:t>
            </a:r>
          </a:p>
          <a:p>
            <a:r>
              <a:rPr lang="en-GB" dirty="0">
                <a:solidFill>
                  <a:srgbClr val="FFF2CC"/>
                </a:solidFill>
                <a:latin typeface="Arial Nova Light" panose="020B0304020202020204" pitchFamily="34" charset="0"/>
              </a:rPr>
              <a:t>Don’t worry if some things remain unclear, you do not need to know everything to start bioinformatics.</a:t>
            </a:r>
          </a:p>
          <a:p>
            <a:endParaRPr lang="en-GB" dirty="0">
              <a:solidFill>
                <a:srgbClr val="FFF2CC"/>
              </a:solidFill>
              <a:latin typeface="Arial Nova Light" panose="020B0304020202020204" pitchFamily="34" charset="0"/>
            </a:endParaRPr>
          </a:p>
          <a:p>
            <a:r>
              <a:rPr lang="en-GB" dirty="0">
                <a:solidFill>
                  <a:srgbClr val="FFF2CC"/>
                </a:solidFill>
                <a:latin typeface="Arial Nova Light" panose="020B0304020202020204" pitchFamily="34" charset="0"/>
              </a:rPr>
              <a:t>Do at least Tutorials 1, 2 and 4, and have a look at Tutorials 5 and 6 if you have time.</a:t>
            </a:r>
          </a:p>
          <a:p>
            <a:r>
              <a:rPr lang="en-GB" dirty="0">
                <a:solidFill>
                  <a:srgbClr val="FFF2CC"/>
                </a:solidFill>
                <a:latin typeface="Arial Nova Light" panose="020B0304020202020204" pitchFamily="34" charset="0"/>
              </a:rPr>
              <a:t>This will provide you with opportunities to practice commands we saw before, and to learn a couple of new ones.</a:t>
            </a:r>
          </a:p>
          <a:p>
            <a:endParaRPr lang="en-GB" dirty="0">
              <a:solidFill>
                <a:srgbClr val="FFF2CC"/>
              </a:solidFill>
              <a:latin typeface="Arial Nova Light" panose="020B0304020202020204" pitchFamily="34" charset="0"/>
            </a:endParaRPr>
          </a:p>
          <a:p>
            <a:endParaRPr lang="en-GB" dirty="0">
              <a:solidFill>
                <a:srgbClr val="FFF2CC"/>
              </a:solidFill>
              <a:latin typeface="Arial Nova Light" panose="020B0304020202020204" pitchFamily="34" charset="0"/>
            </a:endParaRPr>
          </a:p>
          <a:p>
            <a:r>
              <a:rPr lang="en-GB" dirty="0">
                <a:solidFill>
                  <a:schemeClr val="accent2"/>
                </a:solidFill>
                <a:latin typeface="Arial Nova Light" panose="020B0304020202020204" pitchFamily="34" charset="0"/>
              </a:rPr>
              <a:t>Take the time to read the text around the commands, it will help you to progress!</a:t>
            </a:r>
          </a:p>
        </p:txBody>
      </p:sp>
      <p:sp>
        <p:nvSpPr>
          <p:cNvPr id="3" name="TextBox 2">
            <a:extLst>
              <a:ext uri="{FF2B5EF4-FFF2-40B4-BE49-F238E27FC236}">
                <a16:creationId xmlns:a16="http://schemas.microsoft.com/office/drawing/2014/main" id="{61078249-5AA8-986F-D80E-C9DAEC84C046}"/>
              </a:ext>
            </a:extLst>
          </p:cNvPr>
          <p:cNvSpPr txBox="1"/>
          <p:nvPr/>
        </p:nvSpPr>
        <p:spPr>
          <a:xfrm>
            <a:off x="0" y="379642"/>
            <a:ext cx="12192000" cy="523220"/>
          </a:xfrm>
          <a:prstGeom prst="rect">
            <a:avLst/>
          </a:prstGeom>
          <a:noFill/>
        </p:spPr>
        <p:txBody>
          <a:bodyPr wrap="square">
            <a:spAutoFit/>
          </a:bodyPr>
          <a:lstStyle/>
          <a:p>
            <a:pPr algn="ctr"/>
            <a:r>
              <a:rPr lang="en-GB" sz="2800" dirty="0">
                <a:solidFill>
                  <a:schemeClr val="accent2"/>
                </a:solidFill>
                <a:latin typeface="Arial Nova Light" panose="020B0304020202020204" pitchFamily="34" charset="0"/>
              </a:rPr>
              <a:t>More </a:t>
            </a:r>
            <a:r>
              <a:rPr lang="en-GB" sz="2800" dirty="0" err="1">
                <a:solidFill>
                  <a:schemeClr val="accent2"/>
                </a:solidFill>
                <a:latin typeface="Arial Nova Light" panose="020B0304020202020204" pitchFamily="34" charset="0"/>
              </a:rPr>
              <a:t>unix</a:t>
            </a:r>
            <a:r>
              <a:rPr lang="en-GB" sz="2800" dirty="0">
                <a:solidFill>
                  <a:schemeClr val="accent2"/>
                </a:solidFill>
                <a:latin typeface="Arial Nova Light" panose="020B0304020202020204" pitchFamily="34" charset="0"/>
              </a:rPr>
              <a:t> practice</a:t>
            </a:r>
          </a:p>
        </p:txBody>
      </p:sp>
    </p:spTree>
    <p:extLst>
      <p:ext uri="{BB962C8B-B14F-4D97-AF65-F5344CB8AC3E}">
        <p14:creationId xmlns:p14="http://schemas.microsoft.com/office/powerpoint/2010/main" val="3742998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4E5FF38-DCD7-2129-4EB2-847AB1280774}"/>
              </a:ext>
            </a:extLst>
          </p:cNvPr>
          <p:cNvSpPr/>
          <p:nvPr/>
        </p:nvSpPr>
        <p:spPr>
          <a:xfrm>
            <a:off x="2546002" y="1443973"/>
            <a:ext cx="7067820" cy="4926357"/>
          </a:xfrm>
          <a:prstGeom prst="round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56377AB8-26E1-EE7D-4850-43AB7F1A0084}"/>
              </a:ext>
            </a:extLst>
          </p:cNvPr>
          <p:cNvSpPr txBox="1"/>
          <p:nvPr/>
        </p:nvSpPr>
        <p:spPr>
          <a:xfrm>
            <a:off x="0" y="487669"/>
            <a:ext cx="12191999" cy="523220"/>
          </a:xfrm>
          <a:prstGeom prst="rect">
            <a:avLst/>
          </a:prstGeom>
          <a:noFill/>
        </p:spPr>
        <p:txBody>
          <a:bodyPr wrap="square" rtlCol="0">
            <a:spAutoFit/>
          </a:bodyPr>
          <a:lstStyle/>
          <a:p>
            <a:pPr algn="ctr"/>
            <a:r>
              <a:rPr lang="en-GB" sz="2800" dirty="0">
                <a:solidFill>
                  <a:schemeClr val="accent2"/>
                </a:solidFill>
                <a:latin typeface="Arial Nova Light" panose="020B0304020202020204" pitchFamily="34" charset="0"/>
              </a:rPr>
              <a:t>Short- vs Long-read sequencing</a:t>
            </a:r>
          </a:p>
        </p:txBody>
      </p:sp>
      <p:sp>
        <p:nvSpPr>
          <p:cNvPr id="5" name="Rectangle 4">
            <a:extLst>
              <a:ext uri="{FF2B5EF4-FFF2-40B4-BE49-F238E27FC236}">
                <a16:creationId xmlns:a16="http://schemas.microsoft.com/office/drawing/2014/main" id="{56E1C337-789E-76DE-F10A-CFB2B5921C0D}"/>
              </a:ext>
            </a:extLst>
          </p:cNvPr>
          <p:cNvSpPr/>
          <p:nvPr/>
        </p:nvSpPr>
        <p:spPr>
          <a:xfrm>
            <a:off x="3229645" y="2217830"/>
            <a:ext cx="1003010" cy="13997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9C7AD28-30EA-B0FF-0051-F5EF0EBB2373}"/>
              </a:ext>
            </a:extLst>
          </p:cNvPr>
          <p:cNvSpPr/>
          <p:nvPr/>
        </p:nvSpPr>
        <p:spPr>
          <a:xfrm>
            <a:off x="4232654" y="1732967"/>
            <a:ext cx="979739" cy="1241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9EE5193-0B80-F970-2E51-D9C8114EE326}"/>
              </a:ext>
            </a:extLst>
          </p:cNvPr>
          <p:cNvSpPr/>
          <p:nvPr/>
        </p:nvSpPr>
        <p:spPr>
          <a:xfrm>
            <a:off x="4835002" y="2256790"/>
            <a:ext cx="537108" cy="13997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93B17488-B8EB-8AD1-8486-FFE9240962B6}"/>
              </a:ext>
            </a:extLst>
          </p:cNvPr>
          <p:cNvSpPr txBox="1"/>
          <p:nvPr/>
        </p:nvSpPr>
        <p:spPr>
          <a:xfrm>
            <a:off x="3031156" y="5087628"/>
            <a:ext cx="660309" cy="307777"/>
          </a:xfrm>
          <a:prstGeom prst="rect">
            <a:avLst/>
          </a:prstGeom>
          <a:noFill/>
        </p:spPr>
        <p:txBody>
          <a:bodyPr wrap="none" rtlCol="0">
            <a:spAutoFit/>
          </a:bodyPr>
          <a:lstStyle/>
          <a:p>
            <a:r>
              <a:rPr lang="en-GB" sz="1400" b="1" dirty="0"/>
              <a:t>ATGCT</a:t>
            </a:r>
          </a:p>
        </p:txBody>
      </p:sp>
      <p:sp>
        <p:nvSpPr>
          <p:cNvPr id="22" name="TextBox 21">
            <a:extLst>
              <a:ext uri="{FF2B5EF4-FFF2-40B4-BE49-F238E27FC236}">
                <a16:creationId xmlns:a16="http://schemas.microsoft.com/office/drawing/2014/main" id="{9231ED0C-EAFF-F5EC-EB5B-79D7A3B89C13}"/>
              </a:ext>
            </a:extLst>
          </p:cNvPr>
          <p:cNvSpPr txBox="1"/>
          <p:nvPr/>
        </p:nvSpPr>
        <p:spPr>
          <a:xfrm>
            <a:off x="4331503" y="5194143"/>
            <a:ext cx="753989" cy="307777"/>
          </a:xfrm>
          <a:prstGeom prst="rect">
            <a:avLst/>
          </a:prstGeom>
          <a:noFill/>
        </p:spPr>
        <p:txBody>
          <a:bodyPr wrap="none" rtlCol="0">
            <a:spAutoFit/>
          </a:bodyPr>
          <a:lstStyle/>
          <a:p>
            <a:r>
              <a:rPr lang="en-GB" sz="1400" b="1" dirty="0"/>
              <a:t>TGCCAT</a:t>
            </a:r>
          </a:p>
        </p:txBody>
      </p:sp>
      <p:sp>
        <p:nvSpPr>
          <p:cNvPr id="23" name="TextBox 22">
            <a:extLst>
              <a:ext uri="{FF2B5EF4-FFF2-40B4-BE49-F238E27FC236}">
                <a16:creationId xmlns:a16="http://schemas.microsoft.com/office/drawing/2014/main" id="{7822D097-569C-E87A-5221-E2983C6F6B51}"/>
              </a:ext>
            </a:extLst>
          </p:cNvPr>
          <p:cNvSpPr txBox="1"/>
          <p:nvPr/>
        </p:nvSpPr>
        <p:spPr>
          <a:xfrm>
            <a:off x="3852642" y="5723127"/>
            <a:ext cx="604140" cy="307777"/>
          </a:xfrm>
          <a:prstGeom prst="rect">
            <a:avLst/>
          </a:prstGeom>
          <a:noFill/>
        </p:spPr>
        <p:txBody>
          <a:bodyPr wrap="none" rtlCol="0">
            <a:spAutoFit/>
          </a:bodyPr>
          <a:lstStyle/>
          <a:p>
            <a:r>
              <a:rPr lang="en-GB" sz="1400" b="1" dirty="0"/>
              <a:t>AAAC</a:t>
            </a:r>
          </a:p>
        </p:txBody>
      </p:sp>
      <p:sp>
        <p:nvSpPr>
          <p:cNvPr id="27" name="TextBox 26">
            <a:extLst>
              <a:ext uri="{FF2B5EF4-FFF2-40B4-BE49-F238E27FC236}">
                <a16:creationId xmlns:a16="http://schemas.microsoft.com/office/drawing/2014/main" id="{78AA989B-30F6-D51A-A742-E626EB6DE994}"/>
              </a:ext>
            </a:extLst>
          </p:cNvPr>
          <p:cNvSpPr txBox="1"/>
          <p:nvPr/>
        </p:nvSpPr>
        <p:spPr>
          <a:xfrm>
            <a:off x="4600771" y="5697924"/>
            <a:ext cx="918585" cy="307777"/>
          </a:xfrm>
          <a:prstGeom prst="rect">
            <a:avLst/>
          </a:prstGeom>
          <a:noFill/>
        </p:spPr>
        <p:txBody>
          <a:bodyPr wrap="none" rtlCol="0">
            <a:spAutoFit/>
          </a:bodyPr>
          <a:lstStyle/>
          <a:p>
            <a:r>
              <a:rPr lang="en-GB" sz="1400" b="1" dirty="0"/>
              <a:t>TACCATTT</a:t>
            </a:r>
          </a:p>
        </p:txBody>
      </p:sp>
      <p:sp>
        <p:nvSpPr>
          <p:cNvPr id="28" name="TextBox 27">
            <a:extLst>
              <a:ext uri="{FF2B5EF4-FFF2-40B4-BE49-F238E27FC236}">
                <a16:creationId xmlns:a16="http://schemas.microsoft.com/office/drawing/2014/main" id="{9A22B148-BFCB-818A-3FDC-29E5D10A753B}"/>
              </a:ext>
            </a:extLst>
          </p:cNvPr>
          <p:cNvSpPr txBox="1"/>
          <p:nvPr/>
        </p:nvSpPr>
        <p:spPr>
          <a:xfrm>
            <a:off x="3142635" y="5663397"/>
            <a:ext cx="574324" cy="307777"/>
          </a:xfrm>
          <a:prstGeom prst="rect">
            <a:avLst/>
          </a:prstGeom>
          <a:noFill/>
        </p:spPr>
        <p:txBody>
          <a:bodyPr wrap="none" rtlCol="0">
            <a:spAutoFit/>
          </a:bodyPr>
          <a:lstStyle/>
          <a:p>
            <a:r>
              <a:rPr lang="en-GB" sz="1400" b="1" dirty="0"/>
              <a:t>ATAG</a:t>
            </a:r>
          </a:p>
        </p:txBody>
      </p:sp>
      <p:sp>
        <p:nvSpPr>
          <p:cNvPr id="29" name="TextBox 28">
            <a:extLst>
              <a:ext uri="{FF2B5EF4-FFF2-40B4-BE49-F238E27FC236}">
                <a16:creationId xmlns:a16="http://schemas.microsoft.com/office/drawing/2014/main" id="{E34CA835-EC14-1067-E0E7-EE1CA282A86D}"/>
              </a:ext>
            </a:extLst>
          </p:cNvPr>
          <p:cNvSpPr txBox="1"/>
          <p:nvPr/>
        </p:nvSpPr>
        <p:spPr>
          <a:xfrm>
            <a:off x="3583721" y="5435189"/>
            <a:ext cx="770211" cy="307777"/>
          </a:xfrm>
          <a:prstGeom prst="rect">
            <a:avLst/>
          </a:prstGeom>
          <a:noFill/>
        </p:spPr>
        <p:txBody>
          <a:bodyPr wrap="none" rtlCol="0">
            <a:spAutoFit/>
          </a:bodyPr>
          <a:lstStyle/>
          <a:p>
            <a:r>
              <a:rPr lang="en-GB" sz="1400" b="1" dirty="0"/>
              <a:t>TTGCCA</a:t>
            </a:r>
          </a:p>
        </p:txBody>
      </p:sp>
      <p:sp>
        <p:nvSpPr>
          <p:cNvPr id="31" name="TextBox 30">
            <a:extLst>
              <a:ext uri="{FF2B5EF4-FFF2-40B4-BE49-F238E27FC236}">
                <a16:creationId xmlns:a16="http://schemas.microsoft.com/office/drawing/2014/main" id="{85488152-2A7D-213B-DE01-D82D5794FD55}"/>
              </a:ext>
            </a:extLst>
          </p:cNvPr>
          <p:cNvSpPr txBox="1"/>
          <p:nvPr/>
        </p:nvSpPr>
        <p:spPr>
          <a:xfrm>
            <a:off x="3860775" y="4869454"/>
            <a:ext cx="1142462" cy="307777"/>
          </a:xfrm>
          <a:prstGeom prst="rect">
            <a:avLst/>
          </a:prstGeom>
          <a:noFill/>
        </p:spPr>
        <p:txBody>
          <a:bodyPr wrap="square">
            <a:spAutoFit/>
          </a:bodyPr>
          <a:lstStyle/>
          <a:p>
            <a:r>
              <a:rPr lang="en-GB" sz="1400" b="1" dirty="0"/>
              <a:t>ACCATTT</a:t>
            </a:r>
            <a:endParaRPr lang="en-GB" sz="1400" dirty="0"/>
          </a:p>
        </p:txBody>
      </p:sp>
      <p:sp>
        <p:nvSpPr>
          <p:cNvPr id="33" name="TextBox 32">
            <a:extLst>
              <a:ext uri="{FF2B5EF4-FFF2-40B4-BE49-F238E27FC236}">
                <a16:creationId xmlns:a16="http://schemas.microsoft.com/office/drawing/2014/main" id="{01AF29AB-C361-9A54-565F-6DEBCF14FF5F}"/>
              </a:ext>
            </a:extLst>
          </p:cNvPr>
          <p:cNvSpPr txBox="1"/>
          <p:nvPr/>
        </p:nvSpPr>
        <p:spPr>
          <a:xfrm>
            <a:off x="4743796" y="4736676"/>
            <a:ext cx="979739" cy="307777"/>
          </a:xfrm>
          <a:prstGeom prst="rect">
            <a:avLst/>
          </a:prstGeom>
          <a:noFill/>
        </p:spPr>
        <p:txBody>
          <a:bodyPr wrap="square">
            <a:spAutoFit/>
          </a:bodyPr>
          <a:lstStyle/>
          <a:p>
            <a:r>
              <a:rPr lang="en-GB" sz="1400" b="1" dirty="0"/>
              <a:t>AGCA</a:t>
            </a:r>
            <a:endParaRPr lang="en-GB" sz="1400" dirty="0"/>
          </a:p>
        </p:txBody>
      </p:sp>
      <p:sp>
        <p:nvSpPr>
          <p:cNvPr id="43" name="TextBox 42">
            <a:extLst>
              <a:ext uri="{FF2B5EF4-FFF2-40B4-BE49-F238E27FC236}">
                <a16:creationId xmlns:a16="http://schemas.microsoft.com/office/drawing/2014/main" id="{B79F7CD9-3511-D07B-94C4-E75E49511AC7}"/>
              </a:ext>
            </a:extLst>
          </p:cNvPr>
          <p:cNvSpPr txBox="1"/>
          <p:nvPr/>
        </p:nvSpPr>
        <p:spPr>
          <a:xfrm>
            <a:off x="3888768" y="4505180"/>
            <a:ext cx="821248" cy="307777"/>
          </a:xfrm>
          <a:prstGeom prst="rect">
            <a:avLst/>
          </a:prstGeom>
          <a:noFill/>
        </p:spPr>
        <p:txBody>
          <a:bodyPr wrap="square">
            <a:spAutoFit/>
          </a:bodyPr>
          <a:lstStyle/>
          <a:p>
            <a:r>
              <a:rPr lang="en-GB" sz="1400" b="1" dirty="0"/>
              <a:t>AAGG</a:t>
            </a:r>
            <a:endParaRPr lang="en-GB" sz="1400" dirty="0"/>
          </a:p>
        </p:txBody>
      </p:sp>
      <p:sp>
        <p:nvSpPr>
          <p:cNvPr id="46" name="TextBox 45">
            <a:extLst>
              <a:ext uri="{FF2B5EF4-FFF2-40B4-BE49-F238E27FC236}">
                <a16:creationId xmlns:a16="http://schemas.microsoft.com/office/drawing/2014/main" id="{DC124DB7-634B-345D-A742-294D99A8A5BD}"/>
              </a:ext>
            </a:extLst>
          </p:cNvPr>
          <p:cNvSpPr txBox="1"/>
          <p:nvPr/>
        </p:nvSpPr>
        <p:spPr>
          <a:xfrm>
            <a:off x="912882" y="1448175"/>
            <a:ext cx="1522192" cy="1631216"/>
          </a:xfrm>
          <a:prstGeom prst="rect">
            <a:avLst/>
          </a:prstGeom>
          <a:noFill/>
        </p:spPr>
        <p:txBody>
          <a:bodyPr wrap="square" rtlCol="0">
            <a:spAutoFit/>
          </a:bodyPr>
          <a:lstStyle/>
          <a:p>
            <a:r>
              <a:rPr lang="en-GB" dirty="0">
                <a:solidFill>
                  <a:schemeClr val="accent2"/>
                </a:solidFill>
                <a:latin typeface="Arial Nova Light" panose="020B0304020202020204" pitchFamily="34" charset="0"/>
              </a:rPr>
              <a:t>Short DNA fragments</a:t>
            </a:r>
          </a:p>
          <a:p>
            <a:r>
              <a:rPr lang="en-GB" sz="1600" dirty="0">
                <a:solidFill>
                  <a:srgbClr val="FFF2CC"/>
                </a:solidFill>
                <a:latin typeface="Arial Nova Light" panose="020B0304020202020204" pitchFamily="34" charset="0"/>
              </a:rPr>
              <a:t>(naturally degraded or fragmented on purpose)</a:t>
            </a:r>
          </a:p>
        </p:txBody>
      </p:sp>
      <p:sp>
        <p:nvSpPr>
          <p:cNvPr id="47" name="TextBox 46">
            <a:extLst>
              <a:ext uri="{FF2B5EF4-FFF2-40B4-BE49-F238E27FC236}">
                <a16:creationId xmlns:a16="http://schemas.microsoft.com/office/drawing/2014/main" id="{78A97058-8C76-FCEA-5DAC-DA109650FFD4}"/>
              </a:ext>
            </a:extLst>
          </p:cNvPr>
          <p:cNvSpPr txBox="1"/>
          <p:nvPr/>
        </p:nvSpPr>
        <p:spPr>
          <a:xfrm>
            <a:off x="888403" y="5281873"/>
            <a:ext cx="1380506" cy="646331"/>
          </a:xfrm>
          <a:prstGeom prst="rect">
            <a:avLst/>
          </a:prstGeom>
          <a:noFill/>
        </p:spPr>
        <p:txBody>
          <a:bodyPr wrap="none" rtlCol="0">
            <a:spAutoFit/>
          </a:bodyPr>
          <a:lstStyle/>
          <a:p>
            <a:r>
              <a:rPr lang="en-GB" dirty="0">
                <a:solidFill>
                  <a:schemeClr val="accent2"/>
                </a:solidFill>
                <a:latin typeface="Arial Nova Light" panose="020B0304020202020204" pitchFamily="34" charset="0"/>
              </a:rPr>
              <a:t>Short reads</a:t>
            </a:r>
          </a:p>
          <a:p>
            <a:r>
              <a:rPr lang="en-GB" dirty="0">
                <a:solidFill>
                  <a:srgbClr val="FFF2CC"/>
                </a:solidFill>
                <a:latin typeface="Arial Nova Light" panose="020B0304020202020204" pitchFamily="34" charset="0"/>
              </a:rPr>
              <a:t>50 – 600 bp</a:t>
            </a:r>
          </a:p>
        </p:txBody>
      </p:sp>
      <p:sp>
        <p:nvSpPr>
          <p:cNvPr id="48" name="Arrow: Down 47">
            <a:extLst>
              <a:ext uri="{FF2B5EF4-FFF2-40B4-BE49-F238E27FC236}">
                <a16:creationId xmlns:a16="http://schemas.microsoft.com/office/drawing/2014/main" id="{B877B27C-763A-BB35-EFAE-A9FC891FB751}"/>
              </a:ext>
            </a:extLst>
          </p:cNvPr>
          <p:cNvSpPr/>
          <p:nvPr/>
        </p:nvSpPr>
        <p:spPr>
          <a:xfrm>
            <a:off x="3947871" y="2627693"/>
            <a:ext cx="469900" cy="1765286"/>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01C0BE62-EBBF-A7A3-B262-5B4459EF69DE}"/>
              </a:ext>
            </a:extLst>
          </p:cNvPr>
          <p:cNvCxnSpPr>
            <a:cxnSpLocks/>
          </p:cNvCxnSpPr>
          <p:nvPr/>
        </p:nvCxnSpPr>
        <p:spPr>
          <a:xfrm>
            <a:off x="4232654" y="1940129"/>
            <a:ext cx="44666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2B4486D-42FD-FE11-74C9-C43FE262E798}"/>
              </a:ext>
            </a:extLst>
          </p:cNvPr>
          <p:cNvCxnSpPr>
            <a:cxnSpLocks/>
          </p:cNvCxnSpPr>
          <p:nvPr/>
        </p:nvCxnSpPr>
        <p:spPr>
          <a:xfrm>
            <a:off x="4835002" y="2464004"/>
            <a:ext cx="44666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3591B3E-AE88-3769-D2F6-4E506B8ED325}"/>
              </a:ext>
            </a:extLst>
          </p:cNvPr>
          <p:cNvCxnSpPr>
            <a:cxnSpLocks/>
          </p:cNvCxnSpPr>
          <p:nvPr/>
        </p:nvCxnSpPr>
        <p:spPr>
          <a:xfrm>
            <a:off x="3229644" y="2419914"/>
            <a:ext cx="44666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D595FCD-A87B-9CC2-D269-E4C4892A1F04}"/>
              </a:ext>
            </a:extLst>
          </p:cNvPr>
          <p:cNvSpPr txBox="1"/>
          <p:nvPr/>
        </p:nvSpPr>
        <p:spPr>
          <a:xfrm>
            <a:off x="4181476" y="1504409"/>
            <a:ext cx="678391" cy="246221"/>
          </a:xfrm>
          <a:prstGeom prst="rect">
            <a:avLst/>
          </a:prstGeom>
          <a:noFill/>
        </p:spPr>
        <p:txBody>
          <a:bodyPr wrap="none" rtlCol="0">
            <a:spAutoFit/>
          </a:bodyPr>
          <a:lstStyle/>
          <a:p>
            <a:r>
              <a:rPr lang="en-GB" sz="1000" dirty="0">
                <a:latin typeface="Arial" panose="020B0604020202020204" pitchFamily="34" charset="0"/>
                <a:cs typeface="Arial" panose="020B0604020202020204" pitchFamily="34" charset="0"/>
              </a:rPr>
              <a:t>1,000 bp</a:t>
            </a:r>
          </a:p>
        </p:txBody>
      </p:sp>
      <p:sp>
        <p:nvSpPr>
          <p:cNvPr id="55" name="TextBox 54">
            <a:extLst>
              <a:ext uri="{FF2B5EF4-FFF2-40B4-BE49-F238E27FC236}">
                <a16:creationId xmlns:a16="http://schemas.microsoft.com/office/drawing/2014/main" id="{089F3ABA-B0A1-79D8-92BE-0C8A185BEF86}"/>
              </a:ext>
            </a:extLst>
          </p:cNvPr>
          <p:cNvSpPr txBox="1"/>
          <p:nvPr/>
        </p:nvSpPr>
        <p:spPr>
          <a:xfrm>
            <a:off x="3210377" y="1941875"/>
            <a:ext cx="572593" cy="246221"/>
          </a:xfrm>
          <a:prstGeom prst="rect">
            <a:avLst/>
          </a:prstGeom>
          <a:noFill/>
        </p:spPr>
        <p:txBody>
          <a:bodyPr wrap="none" rtlCol="0">
            <a:spAutoFit/>
          </a:bodyPr>
          <a:lstStyle/>
          <a:p>
            <a:r>
              <a:rPr lang="en-GB" sz="1000" dirty="0">
                <a:latin typeface="Arial" panose="020B0604020202020204" pitchFamily="34" charset="0"/>
                <a:cs typeface="Arial" panose="020B0604020202020204" pitchFamily="34" charset="0"/>
              </a:rPr>
              <a:t>300 bp</a:t>
            </a:r>
          </a:p>
        </p:txBody>
      </p:sp>
      <p:sp>
        <p:nvSpPr>
          <p:cNvPr id="56" name="TextBox 55">
            <a:extLst>
              <a:ext uri="{FF2B5EF4-FFF2-40B4-BE49-F238E27FC236}">
                <a16:creationId xmlns:a16="http://schemas.microsoft.com/office/drawing/2014/main" id="{CA7E3329-8C79-E2F1-1FAC-C8A97309F3A8}"/>
              </a:ext>
            </a:extLst>
          </p:cNvPr>
          <p:cNvSpPr txBox="1"/>
          <p:nvPr/>
        </p:nvSpPr>
        <p:spPr>
          <a:xfrm>
            <a:off x="4814706" y="2017562"/>
            <a:ext cx="572593" cy="246221"/>
          </a:xfrm>
          <a:prstGeom prst="rect">
            <a:avLst/>
          </a:prstGeom>
          <a:noFill/>
        </p:spPr>
        <p:txBody>
          <a:bodyPr wrap="none" rtlCol="0">
            <a:spAutoFit/>
          </a:bodyPr>
          <a:lstStyle/>
          <a:p>
            <a:r>
              <a:rPr lang="en-GB" sz="1000" dirty="0">
                <a:latin typeface="Arial" panose="020B0604020202020204" pitchFamily="34" charset="0"/>
                <a:cs typeface="Arial" panose="020B0604020202020204" pitchFamily="34" charset="0"/>
              </a:rPr>
              <a:t>100 bp</a:t>
            </a:r>
          </a:p>
        </p:txBody>
      </p:sp>
      <p:pic>
        <p:nvPicPr>
          <p:cNvPr id="57" name="Picture 56">
            <a:extLst>
              <a:ext uri="{FF2B5EF4-FFF2-40B4-BE49-F238E27FC236}">
                <a16:creationId xmlns:a16="http://schemas.microsoft.com/office/drawing/2014/main" id="{80A7B017-009E-9821-CE05-E6B3FB86F9CA}"/>
              </a:ext>
            </a:extLst>
          </p:cNvPr>
          <p:cNvPicPr>
            <a:picLocks noChangeAspect="1"/>
          </p:cNvPicPr>
          <p:nvPr/>
        </p:nvPicPr>
        <p:blipFill rotWithShape="1">
          <a:blip r:embed="rId2"/>
          <a:srcRect l="55481" t="31002" r="39740" b="56706"/>
          <a:stretch/>
        </p:blipFill>
        <p:spPr>
          <a:xfrm>
            <a:off x="3043433" y="2914952"/>
            <a:ext cx="904438" cy="872346"/>
          </a:xfrm>
          <a:prstGeom prst="rect">
            <a:avLst/>
          </a:prstGeom>
        </p:spPr>
      </p:pic>
      <p:sp>
        <p:nvSpPr>
          <p:cNvPr id="14" name="Rectangle 13">
            <a:extLst>
              <a:ext uri="{FF2B5EF4-FFF2-40B4-BE49-F238E27FC236}">
                <a16:creationId xmlns:a16="http://schemas.microsoft.com/office/drawing/2014/main" id="{8E556781-E961-A964-4CF8-202AC1D41EAC}"/>
              </a:ext>
            </a:extLst>
          </p:cNvPr>
          <p:cNvSpPr/>
          <p:nvPr/>
        </p:nvSpPr>
        <p:spPr>
          <a:xfrm>
            <a:off x="6005959" y="1323975"/>
            <a:ext cx="3966716" cy="5200647"/>
          </a:xfrm>
          <a:prstGeom prst="rect">
            <a:avLst/>
          </a:prstGeom>
          <a:solidFill>
            <a:srgbClr val="002B3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2638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4E5FF38-DCD7-2129-4EB2-847AB1280774}"/>
              </a:ext>
            </a:extLst>
          </p:cNvPr>
          <p:cNvSpPr/>
          <p:nvPr/>
        </p:nvSpPr>
        <p:spPr>
          <a:xfrm>
            <a:off x="2546002" y="1443973"/>
            <a:ext cx="7067820" cy="4926357"/>
          </a:xfrm>
          <a:prstGeom prst="round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56377AB8-26E1-EE7D-4850-43AB7F1A0084}"/>
              </a:ext>
            </a:extLst>
          </p:cNvPr>
          <p:cNvSpPr txBox="1"/>
          <p:nvPr/>
        </p:nvSpPr>
        <p:spPr>
          <a:xfrm>
            <a:off x="0" y="487669"/>
            <a:ext cx="12191999" cy="523220"/>
          </a:xfrm>
          <a:prstGeom prst="rect">
            <a:avLst/>
          </a:prstGeom>
          <a:noFill/>
        </p:spPr>
        <p:txBody>
          <a:bodyPr wrap="square" rtlCol="0">
            <a:spAutoFit/>
          </a:bodyPr>
          <a:lstStyle/>
          <a:p>
            <a:pPr algn="ctr"/>
            <a:r>
              <a:rPr lang="en-GB" sz="2800" dirty="0">
                <a:solidFill>
                  <a:schemeClr val="accent2"/>
                </a:solidFill>
                <a:latin typeface="Arial Nova Light" panose="020B0304020202020204" pitchFamily="34" charset="0"/>
              </a:rPr>
              <a:t>Short- vs Long-read sequencing</a:t>
            </a:r>
          </a:p>
        </p:txBody>
      </p:sp>
      <p:sp>
        <p:nvSpPr>
          <p:cNvPr id="5" name="Rectangle 4">
            <a:extLst>
              <a:ext uri="{FF2B5EF4-FFF2-40B4-BE49-F238E27FC236}">
                <a16:creationId xmlns:a16="http://schemas.microsoft.com/office/drawing/2014/main" id="{56E1C337-789E-76DE-F10A-CFB2B5921C0D}"/>
              </a:ext>
            </a:extLst>
          </p:cNvPr>
          <p:cNvSpPr/>
          <p:nvPr/>
        </p:nvSpPr>
        <p:spPr>
          <a:xfrm>
            <a:off x="3229645" y="2217830"/>
            <a:ext cx="1003010" cy="13997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9C7AD28-30EA-B0FF-0051-F5EF0EBB2373}"/>
              </a:ext>
            </a:extLst>
          </p:cNvPr>
          <p:cNvSpPr/>
          <p:nvPr/>
        </p:nvSpPr>
        <p:spPr>
          <a:xfrm>
            <a:off x="4232654" y="1732967"/>
            <a:ext cx="979739" cy="1241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9EE5193-0B80-F970-2E51-D9C8114EE326}"/>
              </a:ext>
            </a:extLst>
          </p:cNvPr>
          <p:cNvSpPr/>
          <p:nvPr/>
        </p:nvSpPr>
        <p:spPr>
          <a:xfrm>
            <a:off x="4835002" y="2256790"/>
            <a:ext cx="537108" cy="13997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FBF3CA8-CEAE-679E-A917-3E90924E5314}"/>
              </a:ext>
            </a:extLst>
          </p:cNvPr>
          <p:cNvSpPr/>
          <p:nvPr/>
        </p:nvSpPr>
        <p:spPr>
          <a:xfrm>
            <a:off x="6978083" y="1762179"/>
            <a:ext cx="1322776" cy="1242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B8BF366-512B-FCEE-2BD7-98355B25728F}"/>
              </a:ext>
            </a:extLst>
          </p:cNvPr>
          <p:cNvSpPr/>
          <p:nvPr/>
        </p:nvSpPr>
        <p:spPr>
          <a:xfrm>
            <a:off x="7423517" y="2166080"/>
            <a:ext cx="1967928" cy="13998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EB8C9F1-E071-0F71-FC9E-16EBEC1975A4}"/>
              </a:ext>
            </a:extLst>
          </p:cNvPr>
          <p:cNvSpPr/>
          <p:nvPr/>
        </p:nvSpPr>
        <p:spPr>
          <a:xfrm>
            <a:off x="6895977" y="2590967"/>
            <a:ext cx="1228093" cy="12209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6A3561DB-C539-56B0-F934-896D67139AEB}"/>
              </a:ext>
            </a:extLst>
          </p:cNvPr>
          <p:cNvSpPr txBox="1"/>
          <p:nvPr/>
        </p:nvSpPr>
        <p:spPr>
          <a:xfrm>
            <a:off x="9751461" y="1448174"/>
            <a:ext cx="1290749" cy="1384995"/>
          </a:xfrm>
          <a:prstGeom prst="rect">
            <a:avLst/>
          </a:prstGeom>
          <a:noFill/>
        </p:spPr>
        <p:txBody>
          <a:bodyPr wrap="square" rtlCol="0">
            <a:spAutoFit/>
          </a:bodyPr>
          <a:lstStyle/>
          <a:p>
            <a:r>
              <a:rPr lang="en-GB" dirty="0">
                <a:solidFill>
                  <a:schemeClr val="accent2"/>
                </a:solidFill>
                <a:latin typeface="Arial Nova Light" panose="020B0304020202020204" pitchFamily="34" charset="0"/>
              </a:rPr>
              <a:t>Long DNA fragments</a:t>
            </a:r>
          </a:p>
          <a:p>
            <a:r>
              <a:rPr lang="en-GB" sz="1600" dirty="0">
                <a:solidFill>
                  <a:srgbClr val="FFF2CC"/>
                </a:solidFill>
                <a:latin typeface="Arial Nova Light" panose="020B0304020202020204" pitchFamily="34" charset="0"/>
              </a:rPr>
              <a:t>(naturally degraded)</a:t>
            </a:r>
          </a:p>
          <a:p>
            <a:endParaRPr lang="en-GB" sz="1600" dirty="0">
              <a:solidFill>
                <a:srgbClr val="FFF2CC"/>
              </a:solidFill>
              <a:latin typeface="Arial Nova Light" panose="020B0304020202020204" pitchFamily="34" charset="0"/>
            </a:endParaRPr>
          </a:p>
        </p:txBody>
      </p:sp>
      <p:sp>
        <p:nvSpPr>
          <p:cNvPr id="13" name="Arrow: Down 12">
            <a:extLst>
              <a:ext uri="{FF2B5EF4-FFF2-40B4-BE49-F238E27FC236}">
                <a16:creationId xmlns:a16="http://schemas.microsoft.com/office/drawing/2014/main" id="{32AF25EB-2068-BC1B-07D4-17F2B1513F44}"/>
              </a:ext>
            </a:extLst>
          </p:cNvPr>
          <p:cNvSpPr/>
          <p:nvPr/>
        </p:nvSpPr>
        <p:spPr>
          <a:xfrm>
            <a:off x="7614978" y="2970742"/>
            <a:ext cx="469900" cy="741674"/>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279A969-5957-8D4D-8C78-5F34058C27AA}"/>
              </a:ext>
            </a:extLst>
          </p:cNvPr>
          <p:cNvSpPr txBox="1"/>
          <p:nvPr/>
        </p:nvSpPr>
        <p:spPr>
          <a:xfrm>
            <a:off x="6744888" y="4392979"/>
            <a:ext cx="1511504" cy="307777"/>
          </a:xfrm>
          <a:prstGeom prst="rect">
            <a:avLst/>
          </a:prstGeom>
          <a:noFill/>
        </p:spPr>
        <p:txBody>
          <a:bodyPr wrap="none" rtlCol="0">
            <a:spAutoFit/>
          </a:bodyPr>
          <a:lstStyle/>
          <a:p>
            <a:r>
              <a:rPr lang="en-GB" sz="1400" b="1" dirty="0"/>
              <a:t>CTTCTTTTTTGCAA</a:t>
            </a:r>
          </a:p>
        </p:txBody>
      </p:sp>
      <p:sp>
        <p:nvSpPr>
          <p:cNvPr id="18" name="TextBox 17">
            <a:extLst>
              <a:ext uri="{FF2B5EF4-FFF2-40B4-BE49-F238E27FC236}">
                <a16:creationId xmlns:a16="http://schemas.microsoft.com/office/drawing/2014/main" id="{C035E447-96A8-6521-B01C-7BD39B4CD938}"/>
              </a:ext>
            </a:extLst>
          </p:cNvPr>
          <p:cNvSpPr txBox="1"/>
          <p:nvPr/>
        </p:nvSpPr>
        <p:spPr>
          <a:xfrm>
            <a:off x="6317649" y="3853951"/>
            <a:ext cx="1228093" cy="307777"/>
          </a:xfrm>
          <a:prstGeom prst="rect">
            <a:avLst/>
          </a:prstGeom>
          <a:noFill/>
        </p:spPr>
        <p:txBody>
          <a:bodyPr wrap="none" rtlCol="0">
            <a:spAutoFit/>
          </a:bodyPr>
          <a:lstStyle/>
          <a:p>
            <a:r>
              <a:rPr lang="en-GB" sz="1400" b="1" dirty="0"/>
              <a:t>TTGCAAAAGG</a:t>
            </a:r>
          </a:p>
        </p:txBody>
      </p:sp>
      <p:sp>
        <p:nvSpPr>
          <p:cNvPr id="19" name="TextBox 18">
            <a:extLst>
              <a:ext uri="{FF2B5EF4-FFF2-40B4-BE49-F238E27FC236}">
                <a16:creationId xmlns:a16="http://schemas.microsoft.com/office/drawing/2014/main" id="{253F7A02-A664-E804-85A1-7FA20764B9E2}"/>
              </a:ext>
            </a:extLst>
          </p:cNvPr>
          <p:cNvSpPr txBox="1"/>
          <p:nvPr/>
        </p:nvSpPr>
        <p:spPr>
          <a:xfrm>
            <a:off x="7412505" y="4076678"/>
            <a:ext cx="1978940" cy="307777"/>
          </a:xfrm>
          <a:prstGeom prst="rect">
            <a:avLst/>
          </a:prstGeom>
          <a:noFill/>
        </p:spPr>
        <p:txBody>
          <a:bodyPr wrap="none" rtlCol="0">
            <a:spAutoFit/>
          </a:bodyPr>
          <a:lstStyle/>
          <a:p>
            <a:r>
              <a:rPr lang="en-GB" sz="1400" b="1" dirty="0"/>
              <a:t>AAGGGCCCAATGCATCTA</a:t>
            </a:r>
          </a:p>
        </p:txBody>
      </p:sp>
      <p:sp>
        <p:nvSpPr>
          <p:cNvPr id="20" name="TextBox 19">
            <a:extLst>
              <a:ext uri="{FF2B5EF4-FFF2-40B4-BE49-F238E27FC236}">
                <a16:creationId xmlns:a16="http://schemas.microsoft.com/office/drawing/2014/main" id="{06ADEF8A-FA95-55D8-1FFC-2A16D1D70767}"/>
              </a:ext>
            </a:extLst>
          </p:cNvPr>
          <p:cNvSpPr txBox="1"/>
          <p:nvPr/>
        </p:nvSpPr>
        <p:spPr>
          <a:xfrm>
            <a:off x="9751461" y="3907400"/>
            <a:ext cx="2342308" cy="646331"/>
          </a:xfrm>
          <a:prstGeom prst="rect">
            <a:avLst/>
          </a:prstGeom>
          <a:noFill/>
        </p:spPr>
        <p:txBody>
          <a:bodyPr wrap="none" rtlCol="0">
            <a:spAutoFit/>
          </a:bodyPr>
          <a:lstStyle/>
          <a:p>
            <a:r>
              <a:rPr lang="en-GB" dirty="0">
                <a:solidFill>
                  <a:schemeClr val="accent2"/>
                </a:solidFill>
                <a:latin typeface="Arial Nova Light" panose="020B0304020202020204" pitchFamily="34" charset="0"/>
              </a:rPr>
              <a:t>Long reads</a:t>
            </a:r>
          </a:p>
          <a:p>
            <a:r>
              <a:rPr lang="en-GB" dirty="0">
                <a:solidFill>
                  <a:srgbClr val="FFF2CC"/>
                </a:solidFill>
                <a:latin typeface="Arial Nova Light" panose="020B0304020202020204" pitchFamily="34" charset="0"/>
              </a:rPr>
              <a:t>5,000 – 2,000,000 bp</a:t>
            </a:r>
          </a:p>
        </p:txBody>
      </p:sp>
      <p:sp>
        <p:nvSpPr>
          <p:cNvPr id="21" name="TextBox 20">
            <a:extLst>
              <a:ext uri="{FF2B5EF4-FFF2-40B4-BE49-F238E27FC236}">
                <a16:creationId xmlns:a16="http://schemas.microsoft.com/office/drawing/2014/main" id="{93B17488-B8EB-8AD1-8486-FFE9240962B6}"/>
              </a:ext>
            </a:extLst>
          </p:cNvPr>
          <p:cNvSpPr txBox="1"/>
          <p:nvPr/>
        </p:nvSpPr>
        <p:spPr>
          <a:xfrm>
            <a:off x="3031156" y="5087628"/>
            <a:ext cx="660309" cy="307777"/>
          </a:xfrm>
          <a:prstGeom prst="rect">
            <a:avLst/>
          </a:prstGeom>
          <a:noFill/>
        </p:spPr>
        <p:txBody>
          <a:bodyPr wrap="none" rtlCol="0">
            <a:spAutoFit/>
          </a:bodyPr>
          <a:lstStyle/>
          <a:p>
            <a:r>
              <a:rPr lang="en-GB" sz="1400" b="1" dirty="0"/>
              <a:t>ATGCT</a:t>
            </a:r>
          </a:p>
        </p:txBody>
      </p:sp>
      <p:sp>
        <p:nvSpPr>
          <p:cNvPr id="22" name="TextBox 21">
            <a:extLst>
              <a:ext uri="{FF2B5EF4-FFF2-40B4-BE49-F238E27FC236}">
                <a16:creationId xmlns:a16="http://schemas.microsoft.com/office/drawing/2014/main" id="{9231ED0C-EAFF-F5EC-EB5B-79D7A3B89C13}"/>
              </a:ext>
            </a:extLst>
          </p:cNvPr>
          <p:cNvSpPr txBox="1"/>
          <p:nvPr/>
        </p:nvSpPr>
        <p:spPr>
          <a:xfrm>
            <a:off x="4331503" y="5194143"/>
            <a:ext cx="753989" cy="307777"/>
          </a:xfrm>
          <a:prstGeom prst="rect">
            <a:avLst/>
          </a:prstGeom>
          <a:noFill/>
        </p:spPr>
        <p:txBody>
          <a:bodyPr wrap="none" rtlCol="0">
            <a:spAutoFit/>
          </a:bodyPr>
          <a:lstStyle/>
          <a:p>
            <a:r>
              <a:rPr lang="en-GB" sz="1400" b="1" dirty="0"/>
              <a:t>TGCCAT</a:t>
            </a:r>
          </a:p>
        </p:txBody>
      </p:sp>
      <p:sp>
        <p:nvSpPr>
          <p:cNvPr id="23" name="TextBox 22">
            <a:extLst>
              <a:ext uri="{FF2B5EF4-FFF2-40B4-BE49-F238E27FC236}">
                <a16:creationId xmlns:a16="http://schemas.microsoft.com/office/drawing/2014/main" id="{7822D097-569C-E87A-5221-E2983C6F6B51}"/>
              </a:ext>
            </a:extLst>
          </p:cNvPr>
          <p:cNvSpPr txBox="1"/>
          <p:nvPr/>
        </p:nvSpPr>
        <p:spPr>
          <a:xfrm>
            <a:off x="3852642" y="5723127"/>
            <a:ext cx="604140" cy="307777"/>
          </a:xfrm>
          <a:prstGeom prst="rect">
            <a:avLst/>
          </a:prstGeom>
          <a:noFill/>
        </p:spPr>
        <p:txBody>
          <a:bodyPr wrap="none" rtlCol="0">
            <a:spAutoFit/>
          </a:bodyPr>
          <a:lstStyle/>
          <a:p>
            <a:r>
              <a:rPr lang="en-GB" sz="1400" b="1" dirty="0"/>
              <a:t>AAAC</a:t>
            </a:r>
          </a:p>
        </p:txBody>
      </p:sp>
      <p:sp>
        <p:nvSpPr>
          <p:cNvPr id="24" name="TextBox 23">
            <a:extLst>
              <a:ext uri="{FF2B5EF4-FFF2-40B4-BE49-F238E27FC236}">
                <a16:creationId xmlns:a16="http://schemas.microsoft.com/office/drawing/2014/main" id="{FD4D9168-EC43-36CF-0D69-B17B068E1FBB}"/>
              </a:ext>
            </a:extLst>
          </p:cNvPr>
          <p:cNvSpPr txBox="1"/>
          <p:nvPr/>
        </p:nvSpPr>
        <p:spPr>
          <a:xfrm>
            <a:off x="7118942" y="5689086"/>
            <a:ext cx="652743" cy="307777"/>
          </a:xfrm>
          <a:prstGeom prst="rect">
            <a:avLst/>
          </a:prstGeom>
          <a:noFill/>
        </p:spPr>
        <p:txBody>
          <a:bodyPr wrap="none" rtlCol="0">
            <a:spAutoFit/>
          </a:bodyPr>
          <a:lstStyle/>
          <a:p>
            <a:r>
              <a:rPr lang="en-GB" sz="1400" b="1" dirty="0"/>
              <a:t>TTTTG</a:t>
            </a:r>
          </a:p>
        </p:txBody>
      </p:sp>
      <p:sp>
        <p:nvSpPr>
          <p:cNvPr id="25" name="TextBox 24">
            <a:extLst>
              <a:ext uri="{FF2B5EF4-FFF2-40B4-BE49-F238E27FC236}">
                <a16:creationId xmlns:a16="http://schemas.microsoft.com/office/drawing/2014/main" id="{B328E237-6EB4-D8C8-3304-6637607172A1}"/>
              </a:ext>
            </a:extLst>
          </p:cNvPr>
          <p:cNvSpPr txBox="1"/>
          <p:nvPr/>
        </p:nvSpPr>
        <p:spPr>
          <a:xfrm>
            <a:off x="6950437" y="5179303"/>
            <a:ext cx="784638" cy="307777"/>
          </a:xfrm>
          <a:prstGeom prst="rect">
            <a:avLst/>
          </a:prstGeom>
          <a:noFill/>
        </p:spPr>
        <p:txBody>
          <a:bodyPr wrap="none" rtlCol="0">
            <a:spAutoFit/>
          </a:bodyPr>
          <a:lstStyle/>
          <a:p>
            <a:r>
              <a:rPr lang="en-GB" sz="1400" b="1" dirty="0"/>
              <a:t>TTGCAA</a:t>
            </a:r>
          </a:p>
        </p:txBody>
      </p:sp>
      <p:sp>
        <p:nvSpPr>
          <p:cNvPr id="26" name="TextBox 25">
            <a:extLst>
              <a:ext uri="{FF2B5EF4-FFF2-40B4-BE49-F238E27FC236}">
                <a16:creationId xmlns:a16="http://schemas.microsoft.com/office/drawing/2014/main" id="{FB7BB617-4DF8-7D25-398E-AA0E9FE5E67C}"/>
              </a:ext>
            </a:extLst>
          </p:cNvPr>
          <p:cNvSpPr txBox="1"/>
          <p:nvPr/>
        </p:nvSpPr>
        <p:spPr>
          <a:xfrm>
            <a:off x="7500640" y="5440050"/>
            <a:ext cx="800219" cy="307777"/>
          </a:xfrm>
          <a:prstGeom prst="rect">
            <a:avLst/>
          </a:prstGeom>
          <a:noFill/>
        </p:spPr>
        <p:txBody>
          <a:bodyPr wrap="none" rtlCol="0">
            <a:spAutoFit/>
          </a:bodyPr>
          <a:lstStyle/>
          <a:p>
            <a:r>
              <a:rPr lang="en-GB" sz="1400" b="1" dirty="0"/>
              <a:t>GCCCAA</a:t>
            </a:r>
          </a:p>
        </p:txBody>
      </p:sp>
      <p:sp>
        <p:nvSpPr>
          <p:cNvPr id="27" name="TextBox 26">
            <a:extLst>
              <a:ext uri="{FF2B5EF4-FFF2-40B4-BE49-F238E27FC236}">
                <a16:creationId xmlns:a16="http://schemas.microsoft.com/office/drawing/2014/main" id="{78AA989B-30F6-D51A-A742-E626EB6DE994}"/>
              </a:ext>
            </a:extLst>
          </p:cNvPr>
          <p:cNvSpPr txBox="1"/>
          <p:nvPr/>
        </p:nvSpPr>
        <p:spPr>
          <a:xfrm>
            <a:off x="4600771" y="5697924"/>
            <a:ext cx="918585" cy="307777"/>
          </a:xfrm>
          <a:prstGeom prst="rect">
            <a:avLst/>
          </a:prstGeom>
          <a:noFill/>
        </p:spPr>
        <p:txBody>
          <a:bodyPr wrap="none" rtlCol="0">
            <a:spAutoFit/>
          </a:bodyPr>
          <a:lstStyle/>
          <a:p>
            <a:r>
              <a:rPr lang="en-GB" sz="1400" b="1" dirty="0"/>
              <a:t>TACCATTT</a:t>
            </a:r>
          </a:p>
        </p:txBody>
      </p:sp>
      <p:sp>
        <p:nvSpPr>
          <p:cNvPr id="28" name="TextBox 27">
            <a:extLst>
              <a:ext uri="{FF2B5EF4-FFF2-40B4-BE49-F238E27FC236}">
                <a16:creationId xmlns:a16="http://schemas.microsoft.com/office/drawing/2014/main" id="{9A22B148-BFCB-818A-3FDC-29E5D10A753B}"/>
              </a:ext>
            </a:extLst>
          </p:cNvPr>
          <p:cNvSpPr txBox="1"/>
          <p:nvPr/>
        </p:nvSpPr>
        <p:spPr>
          <a:xfrm>
            <a:off x="3142635" y="5663397"/>
            <a:ext cx="574324" cy="307777"/>
          </a:xfrm>
          <a:prstGeom prst="rect">
            <a:avLst/>
          </a:prstGeom>
          <a:noFill/>
        </p:spPr>
        <p:txBody>
          <a:bodyPr wrap="none" rtlCol="0">
            <a:spAutoFit/>
          </a:bodyPr>
          <a:lstStyle/>
          <a:p>
            <a:r>
              <a:rPr lang="en-GB" sz="1400" b="1" dirty="0"/>
              <a:t>ATAG</a:t>
            </a:r>
          </a:p>
        </p:txBody>
      </p:sp>
      <p:sp>
        <p:nvSpPr>
          <p:cNvPr id="29" name="TextBox 28">
            <a:extLst>
              <a:ext uri="{FF2B5EF4-FFF2-40B4-BE49-F238E27FC236}">
                <a16:creationId xmlns:a16="http://schemas.microsoft.com/office/drawing/2014/main" id="{E34CA835-EC14-1067-E0E7-EE1CA282A86D}"/>
              </a:ext>
            </a:extLst>
          </p:cNvPr>
          <p:cNvSpPr txBox="1"/>
          <p:nvPr/>
        </p:nvSpPr>
        <p:spPr>
          <a:xfrm>
            <a:off x="3583721" y="5435189"/>
            <a:ext cx="770211" cy="307777"/>
          </a:xfrm>
          <a:prstGeom prst="rect">
            <a:avLst/>
          </a:prstGeom>
          <a:noFill/>
        </p:spPr>
        <p:txBody>
          <a:bodyPr wrap="none" rtlCol="0">
            <a:spAutoFit/>
          </a:bodyPr>
          <a:lstStyle/>
          <a:p>
            <a:r>
              <a:rPr lang="en-GB" sz="1400" b="1" dirty="0"/>
              <a:t>TTGCCA</a:t>
            </a:r>
          </a:p>
        </p:txBody>
      </p:sp>
      <p:sp>
        <p:nvSpPr>
          <p:cNvPr id="31" name="TextBox 30">
            <a:extLst>
              <a:ext uri="{FF2B5EF4-FFF2-40B4-BE49-F238E27FC236}">
                <a16:creationId xmlns:a16="http://schemas.microsoft.com/office/drawing/2014/main" id="{85488152-2A7D-213B-DE01-D82D5794FD55}"/>
              </a:ext>
            </a:extLst>
          </p:cNvPr>
          <p:cNvSpPr txBox="1"/>
          <p:nvPr/>
        </p:nvSpPr>
        <p:spPr>
          <a:xfrm>
            <a:off x="3860775" y="4869454"/>
            <a:ext cx="1142462" cy="307777"/>
          </a:xfrm>
          <a:prstGeom prst="rect">
            <a:avLst/>
          </a:prstGeom>
          <a:noFill/>
        </p:spPr>
        <p:txBody>
          <a:bodyPr wrap="square">
            <a:spAutoFit/>
          </a:bodyPr>
          <a:lstStyle/>
          <a:p>
            <a:r>
              <a:rPr lang="en-GB" sz="1400" b="1" dirty="0"/>
              <a:t>ACCATTT</a:t>
            </a:r>
            <a:endParaRPr lang="en-GB" sz="1400" dirty="0"/>
          </a:p>
        </p:txBody>
      </p:sp>
      <p:sp>
        <p:nvSpPr>
          <p:cNvPr id="33" name="TextBox 32">
            <a:extLst>
              <a:ext uri="{FF2B5EF4-FFF2-40B4-BE49-F238E27FC236}">
                <a16:creationId xmlns:a16="http://schemas.microsoft.com/office/drawing/2014/main" id="{01AF29AB-C361-9A54-565F-6DEBCF14FF5F}"/>
              </a:ext>
            </a:extLst>
          </p:cNvPr>
          <p:cNvSpPr txBox="1"/>
          <p:nvPr/>
        </p:nvSpPr>
        <p:spPr>
          <a:xfrm>
            <a:off x="4743796" y="4736676"/>
            <a:ext cx="979739" cy="307777"/>
          </a:xfrm>
          <a:prstGeom prst="rect">
            <a:avLst/>
          </a:prstGeom>
          <a:noFill/>
        </p:spPr>
        <p:txBody>
          <a:bodyPr wrap="square">
            <a:spAutoFit/>
          </a:bodyPr>
          <a:lstStyle/>
          <a:p>
            <a:r>
              <a:rPr lang="en-GB" sz="1400" b="1" dirty="0"/>
              <a:t>AGCA</a:t>
            </a:r>
            <a:endParaRPr lang="en-GB" sz="1400" dirty="0"/>
          </a:p>
        </p:txBody>
      </p:sp>
      <p:sp>
        <p:nvSpPr>
          <p:cNvPr id="35" name="TextBox 34">
            <a:extLst>
              <a:ext uri="{FF2B5EF4-FFF2-40B4-BE49-F238E27FC236}">
                <a16:creationId xmlns:a16="http://schemas.microsoft.com/office/drawing/2014/main" id="{7193B378-D8A1-6BB3-B93D-4144E3AE0187}"/>
              </a:ext>
            </a:extLst>
          </p:cNvPr>
          <p:cNvSpPr txBox="1"/>
          <p:nvPr/>
        </p:nvSpPr>
        <p:spPr>
          <a:xfrm>
            <a:off x="6889886" y="5977824"/>
            <a:ext cx="881799" cy="307777"/>
          </a:xfrm>
          <a:prstGeom prst="rect">
            <a:avLst/>
          </a:prstGeom>
          <a:noFill/>
        </p:spPr>
        <p:txBody>
          <a:bodyPr wrap="square">
            <a:spAutoFit/>
          </a:bodyPr>
          <a:lstStyle/>
          <a:p>
            <a:r>
              <a:rPr lang="en-GB" sz="1400" b="1" dirty="0"/>
              <a:t>CTTCTT</a:t>
            </a:r>
            <a:endParaRPr lang="en-GB" sz="1400" dirty="0"/>
          </a:p>
        </p:txBody>
      </p:sp>
      <p:sp>
        <p:nvSpPr>
          <p:cNvPr id="37" name="TextBox 36">
            <a:extLst>
              <a:ext uri="{FF2B5EF4-FFF2-40B4-BE49-F238E27FC236}">
                <a16:creationId xmlns:a16="http://schemas.microsoft.com/office/drawing/2014/main" id="{398C3506-A07D-B54C-3F7A-096119064A93}"/>
              </a:ext>
            </a:extLst>
          </p:cNvPr>
          <p:cNvSpPr txBox="1"/>
          <p:nvPr/>
        </p:nvSpPr>
        <p:spPr>
          <a:xfrm>
            <a:off x="7977384" y="5790810"/>
            <a:ext cx="730250" cy="307777"/>
          </a:xfrm>
          <a:prstGeom prst="rect">
            <a:avLst/>
          </a:prstGeom>
          <a:noFill/>
        </p:spPr>
        <p:txBody>
          <a:bodyPr wrap="square">
            <a:spAutoFit/>
          </a:bodyPr>
          <a:lstStyle/>
          <a:p>
            <a:r>
              <a:rPr lang="en-GB" sz="1400" b="1" dirty="0"/>
              <a:t>CAA</a:t>
            </a:r>
            <a:endParaRPr lang="en-GB" sz="1400" dirty="0"/>
          </a:p>
        </p:txBody>
      </p:sp>
      <p:sp>
        <p:nvSpPr>
          <p:cNvPr id="39" name="TextBox 38">
            <a:extLst>
              <a:ext uri="{FF2B5EF4-FFF2-40B4-BE49-F238E27FC236}">
                <a16:creationId xmlns:a16="http://schemas.microsoft.com/office/drawing/2014/main" id="{B01AA72A-5219-1B87-9796-E25A702D21F2}"/>
              </a:ext>
            </a:extLst>
          </p:cNvPr>
          <p:cNvSpPr txBox="1"/>
          <p:nvPr/>
        </p:nvSpPr>
        <p:spPr>
          <a:xfrm>
            <a:off x="8465370" y="5440049"/>
            <a:ext cx="1032373" cy="307777"/>
          </a:xfrm>
          <a:prstGeom prst="rect">
            <a:avLst/>
          </a:prstGeom>
          <a:noFill/>
        </p:spPr>
        <p:txBody>
          <a:bodyPr wrap="square">
            <a:spAutoFit/>
          </a:bodyPr>
          <a:lstStyle/>
          <a:p>
            <a:r>
              <a:rPr lang="en-GB" sz="1400" b="1" dirty="0"/>
              <a:t>AAGG</a:t>
            </a:r>
            <a:endParaRPr lang="en-GB" sz="1400" dirty="0"/>
          </a:p>
        </p:txBody>
      </p:sp>
      <p:sp>
        <p:nvSpPr>
          <p:cNvPr id="41" name="TextBox 40">
            <a:extLst>
              <a:ext uri="{FF2B5EF4-FFF2-40B4-BE49-F238E27FC236}">
                <a16:creationId xmlns:a16="http://schemas.microsoft.com/office/drawing/2014/main" id="{0A26C131-B188-EE34-B693-4B4C2C8072CE}"/>
              </a:ext>
            </a:extLst>
          </p:cNvPr>
          <p:cNvSpPr txBox="1"/>
          <p:nvPr/>
        </p:nvSpPr>
        <p:spPr>
          <a:xfrm>
            <a:off x="8549826" y="5799415"/>
            <a:ext cx="1276968" cy="307777"/>
          </a:xfrm>
          <a:prstGeom prst="rect">
            <a:avLst/>
          </a:prstGeom>
          <a:noFill/>
        </p:spPr>
        <p:txBody>
          <a:bodyPr wrap="square">
            <a:spAutoFit/>
          </a:bodyPr>
          <a:lstStyle/>
          <a:p>
            <a:r>
              <a:rPr lang="en-GB" sz="1400" b="1" dirty="0"/>
              <a:t>TGCAT</a:t>
            </a:r>
            <a:endParaRPr lang="en-GB" sz="1400" dirty="0"/>
          </a:p>
        </p:txBody>
      </p:sp>
      <p:sp>
        <p:nvSpPr>
          <p:cNvPr id="43" name="TextBox 42">
            <a:extLst>
              <a:ext uri="{FF2B5EF4-FFF2-40B4-BE49-F238E27FC236}">
                <a16:creationId xmlns:a16="http://schemas.microsoft.com/office/drawing/2014/main" id="{B79F7CD9-3511-D07B-94C4-E75E49511AC7}"/>
              </a:ext>
            </a:extLst>
          </p:cNvPr>
          <p:cNvSpPr txBox="1"/>
          <p:nvPr/>
        </p:nvSpPr>
        <p:spPr>
          <a:xfrm>
            <a:off x="3888768" y="4505180"/>
            <a:ext cx="821248" cy="307777"/>
          </a:xfrm>
          <a:prstGeom prst="rect">
            <a:avLst/>
          </a:prstGeom>
          <a:noFill/>
        </p:spPr>
        <p:txBody>
          <a:bodyPr wrap="square">
            <a:spAutoFit/>
          </a:bodyPr>
          <a:lstStyle/>
          <a:p>
            <a:r>
              <a:rPr lang="en-GB" sz="1400" b="1" dirty="0"/>
              <a:t>AAGG</a:t>
            </a:r>
            <a:endParaRPr lang="en-GB" sz="1400" dirty="0"/>
          </a:p>
        </p:txBody>
      </p:sp>
      <p:sp>
        <p:nvSpPr>
          <p:cNvPr id="44" name="TextBox 43">
            <a:extLst>
              <a:ext uri="{FF2B5EF4-FFF2-40B4-BE49-F238E27FC236}">
                <a16:creationId xmlns:a16="http://schemas.microsoft.com/office/drawing/2014/main" id="{F5DDD54B-3250-C998-E25F-B71102FB04D1}"/>
              </a:ext>
            </a:extLst>
          </p:cNvPr>
          <p:cNvSpPr txBox="1"/>
          <p:nvPr/>
        </p:nvSpPr>
        <p:spPr>
          <a:xfrm>
            <a:off x="9689444" y="5281873"/>
            <a:ext cx="1380506" cy="646331"/>
          </a:xfrm>
          <a:prstGeom prst="rect">
            <a:avLst/>
          </a:prstGeom>
          <a:noFill/>
        </p:spPr>
        <p:txBody>
          <a:bodyPr wrap="none" rtlCol="0">
            <a:spAutoFit/>
          </a:bodyPr>
          <a:lstStyle/>
          <a:p>
            <a:r>
              <a:rPr lang="en-GB" dirty="0">
                <a:solidFill>
                  <a:schemeClr val="accent2"/>
                </a:solidFill>
                <a:latin typeface="Arial Nova Light" panose="020B0304020202020204" pitchFamily="34" charset="0"/>
              </a:rPr>
              <a:t>Short reads</a:t>
            </a:r>
          </a:p>
          <a:p>
            <a:r>
              <a:rPr lang="en-GB" dirty="0">
                <a:solidFill>
                  <a:srgbClr val="FFF2CC"/>
                </a:solidFill>
                <a:latin typeface="Arial Nova Light" panose="020B0304020202020204" pitchFamily="34" charset="0"/>
              </a:rPr>
              <a:t>50 – 600 bp</a:t>
            </a:r>
          </a:p>
        </p:txBody>
      </p:sp>
      <p:sp>
        <p:nvSpPr>
          <p:cNvPr id="45" name="TextBox 44">
            <a:extLst>
              <a:ext uri="{FF2B5EF4-FFF2-40B4-BE49-F238E27FC236}">
                <a16:creationId xmlns:a16="http://schemas.microsoft.com/office/drawing/2014/main" id="{AE700530-206D-9C4B-5287-5263C10D1DE2}"/>
              </a:ext>
            </a:extLst>
          </p:cNvPr>
          <p:cNvSpPr txBox="1"/>
          <p:nvPr/>
        </p:nvSpPr>
        <p:spPr>
          <a:xfrm>
            <a:off x="7436994" y="4812957"/>
            <a:ext cx="825867" cy="307777"/>
          </a:xfrm>
          <a:prstGeom prst="rect">
            <a:avLst/>
          </a:prstGeom>
          <a:noFill/>
        </p:spPr>
        <p:txBody>
          <a:bodyPr wrap="none" rtlCol="0">
            <a:spAutoFit/>
          </a:bodyPr>
          <a:lstStyle/>
          <a:p>
            <a:r>
              <a:rPr lang="en-GB" sz="1400" b="1" dirty="0">
                <a:solidFill>
                  <a:schemeClr val="accent2"/>
                </a:solidFill>
              </a:rPr>
              <a:t>AND/OR</a:t>
            </a:r>
          </a:p>
        </p:txBody>
      </p:sp>
      <p:sp>
        <p:nvSpPr>
          <p:cNvPr id="4" name="TextBox 3">
            <a:extLst>
              <a:ext uri="{FF2B5EF4-FFF2-40B4-BE49-F238E27FC236}">
                <a16:creationId xmlns:a16="http://schemas.microsoft.com/office/drawing/2014/main" id="{5A663160-BD5D-0D2F-D8EB-659135C33B9A}"/>
              </a:ext>
            </a:extLst>
          </p:cNvPr>
          <p:cNvSpPr txBox="1"/>
          <p:nvPr/>
        </p:nvSpPr>
        <p:spPr>
          <a:xfrm>
            <a:off x="7267149" y="1520183"/>
            <a:ext cx="748923" cy="246221"/>
          </a:xfrm>
          <a:prstGeom prst="rect">
            <a:avLst/>
          </a:prstGeom>
          <a:noFill/>
        </p:spPr>
        <p:txBody>
          <a:bodyPr wrap="none" rtlCol="0">
            <a:spAutoFit/>
          </a:bodyPr>
          <a:lstStyle/>
          <a:p>
            <a:r>
              <a:rPr lang="en-GB" sz="1000" dirty="0">
                <a:latin typeface="Arial" panose="020B0604020202020204" pitchFamily="34" charset="0"/>
                <a:cs typeface="Arial" panose="020B0604020202020204" pitchFamily="34" charset="0"/>
              </a:rPr>
              <a:t>10,000 bp</a:t>
            </a:r>
          </a:p>
        </p:txBody>
      </p:sp>
      <p:sp>
        <p:nvSpPr>
          <p:cNvPr id="12" name="TextBox 11">
            <a:extLst>
              <a:ext uri="{FF2B5EF4-FFF2-40B4-BE49-F238E27FC236}">
                <a16:creationId xmlns:a16="http://schemas.microsoft.com/office/drawing/2014/main" id="{62A718EB-CFEE-69AA-870E-EA71C673FB23}"/>
              </a:ext>
            </a:extLst>
          </p:cNvPr>
          <p:cNvSpPr txBox="1"/>
          <p:nvPr/>
        </p:nvSpPr>
        <p:spPr>
          <a:xfrm>
            <a:off x="8608848" y="1922175"/>
            <a:ext cx="819455" cy="246221"/>
          </a:xfrm>
          <a:prstGeom prst="rect">
            <a:avLst/>
          </a:prstGeom>
          <a:noFill/>
        </p:spPr>
        <p:txBody>
          <a:bodyPr wrap="none" rtlCol="0">
            <a:spAutoFit/>
          </a:bodyPr>
          <a:lstStyle/>
          <a:p>
            <a:r>
              <a:rPr lang="en-GB" sz="1000" dirty="0">
                <a:latin typeface="Arial" panose="020B0604020202020204" pitchFamily="34" charset="0"/>
                <a:cs typeface="Arial" panose="020B0604020202020204" pitchFamily="34" charset="0"/>
              </a:rPr>
              <a:t>100,000 bp</a:t>
            </a:r>
          </a:p>
        </p:txBody>
      </p:sp>
      <p:sp>
        <p:nvSpPr>
          <p:cNvPr id="30" name="TextBox 29">
            <a:extLst>
              <a:ext uri="{FF2B5EF4-FFF2-40B4-BE49-F238E27FC236}">
                <a16:creationId xmlns:a16="http://schemas.microsoft.com/office/drawing/2014/main" id="{21D5D824-6CB9-AEFA-3902-52FEFF72A420}"/>
              </a:ext>
            </a:extLst>
          </p:cNvPr>
          <p:cNvSpPr txBox="1"/>
          <p:nvPr/>
        </p:nvSpPr>
        <p:spPr>
          <a:xfrm>
            <a:off x="6832274" y="2378009"/>
            <a:ext cx="678391" cy="246221"/>
          </a:xfrm>
          <a:prstGeom prst="rect">
            <a:avLst/>
          </a:prstGeom>
          <a:noFill/>
        </p:spPr>
        <p:txBody>
          <a:bodyPr wrap="none" rtlCol="0">
            <a:spAutoFit/>
          </a:bodyPr>
          <a:lstStyle/>
          <a:p>
            <a:r>
              <a:rPr lang="en-GB" sz="1000" dirty="0">
                <a:latin typeface="Arial" panose="020B0604020202020204" pitchFamily="34" charset="0"/>
                <a:cs typeface="Arial" panose="020B0604020202020204" pitchFamily="34" charset="0"/>
              </a:rPr>
              <a:t>5,000 bp</a:t>
            </a:r>
          </a:p>
        </p:txBody>
      </p:sp>
      <p:cxnSp>
        <p:nvCxnSpPr>
          <p:cNvPr id="34" name="Straight Arrow Connector 33">
            <a:extLst>
              <a:ext uri="{FF2B5EF4-FFF2-40B4-BE49-F238E27FC236}">
                <a16:creationId xmlns:a16="http://schemas.microsoft.com/office/drawing/2014/main" id="{6706E52F-680A-F92D-C97E-1F155EA0A8C2}"/>
              </a:ext>
            </a:extLst>
          </p:cNvPr>
          <p:cNvCxnSpPr/>
          <p:nvPr/>
        </p:nvCxnSpPr>
        <p:spPr>
          <a:xfrm>
            <a:off x="6895977" y="2783744"/>
            <a:ext cx="112009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766623C-E960-59FF-DEAE-66F86C71A101}"/>
              </a:ext>
            </a:extLst>
          </p:cNvPr>
          <p:cNvCxnSpPr>
            <a:cxnSpLocks/>
          </p:cNvCxnSpPr>
          <p:nvPr/>
        </p:nvCxnSpPr>
        <p:spPr>
          <a:xfrm>
            <a:off x="7417336" y="2378009"/>
            <a:ext cx="1526639"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1E94979-6DE3-E77B-A14A-A8278C8B328D}"/>
              </a:ext>
            </a:extLst>
          </p:cNvPr>
          <p:cNvCxnSpPr>
            <a:cxnSpLocks/>
          </p:cNvCxnSpPr>
          <p:nvPr/>
        </p:nvCxnSpPr>
        <p:spPr>
          <a:xfrm>
            <a:off x="6990329" y="1958909"/>
            <a:ext cx="44666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124DB7-634B-345D-A742-294D99A8A5BD}"/>
              </a:ext>
            </a:extLst>
          </p:cNvPr>
          <p:cNvSpPr txBox="1"/>
          <p:nvPr/>
        </p:nvSpPr>
        <p:spPr>
          <a:xfrm>
            <a:off x="912882" y="1448175"/>
            <a:ext cx="1522192" cy="1631216"/>
          </a:xfrm>
          <a:prstGeom prst="rect">
            <a:avLst/>
          </a:prstGeom>
          <a:noFill/>
        </p:spPr>
        <p:txBody>
          <a:bodyPr wrap="square" rtlCol="0">
            <a:spAutoFit/>
          </a:bodyPr>
          <a:lstStyle/>
          <a:p>
            <a:r>
              <a:rPr lang="en-GB" dirty="0">
                <a:solidFill>
                  <a:schemeClr val="accent2"/>
                </a:solidFill>
                <a:latin typeface="Arial Nova Light" panose="020B0304020202020204" pitchFamily="34" charset="0"/>
              </a:rPr>
              <a:t>Short DNA fragments</a:t>
            </a:r>
          </a:p>
          <a:p>
            <a:r>
              <a:rPr lang="en-GB" sz="1600" dirty="0">
                <a:solidFill>
                  <a:srgbClr val="FFF2CC"/>
                </a:solidFill>
                <a:latin typeface="Arial Nova Light" panose="020B0304020202020204" pitchFamily="34" charset="0"/>
              </a:rPr>
              <a:t>(naturally degraded or fragmented on purpose)</a:t>
            </a:r>
          </a:p>
        </p:txBody>
      </p:sp>
      <p:sp>
        <p:nvSpPr>
          <p:cNvPr id="47" name="TextBox 46">
            <a:extLst>
              <a:ext uri="{FF2B5EF4-FFF2-40B4-BE49-F238E27FC236}">
                <a16:creationId xmlns:a16="http://schemas.microsoft.com/office/drawing/2014/main" id="{78A97058-8C76-FCEA-5DAC-DA109650FFD4}"/>
              </a:ext>
            </a:extLst>
          </p:cNvPr>
          <p:cNvSpPr txBox="1"/>
          <p:nvPr/>
        </p:nvSpPr>
        <p:spPr>
          <a:xfrm>
            <a:off x="888403" y="5281873"/>
            <a:ext cx="1380506" cy="646331"/>
          </a:xfrm>
          <a:prstGeom prst="rect">
            <a:avLst/>
          </a:prstGeom>
          <a:noFill/>
        </p:spPr>
        <p:txBody>
          <a:bodyPr wrap="none" rtlCol="0">
            <a:spAutoFit/>
          </a:bodyPr>
          <a:lstStyle/>
          <a:p>
            <a:r>
              <a:rPr lang="en-GB" dirty="0">
                <a:solidFill>
                  <a:schemeClr val="accent2"/>
                </a:solidFill>
                <a:latin typeface="Arial Nova Light" panose="020B0304020202020204" pitchFamily="34" charset="0"/>
              </a:rPr>
              <a:t>Short reads</a:t>
            </a:r>
          </a:p>
          <a:p>
            <a:r>
              <a:rPr lang="en-GB" dirty="0">
                <a:solidFill>
                  <a:srgbClr val="FFF2CC"/>
                </a:solidFill>
                <a:latin typeface="Arial Nova Light" panose="020B0304020202020204" pitchFamily="34" charset="0"/>
              </a:rPr>
              <a:t>50 – 600 bp</a:t>
            </a:r>
          </a:p>
        </p:txBody>
      </p:sp>
      <p:sp>
        <p:nvSpPr>
          <p:cNvPr id="48" name="Arrow: Down 47">
            <a:extLst>
              <a:ext uri="{FF2B5EF4-FFF2-40B4-BE49-F238E27FC236}">
                <a16:creationId xmlns:a16="http://schemas.microsoft.com/office/drawing/2014/main" id="{B877B27C-763A-BB35-EFAE-A9FC891FB751}"/>
              </a:ext>
            </a:extLst>
          </p:cNvPr>
          <p:cNvSpPr/>
          <p:nvPr/>
        </p:nvSpPr>
        <p:spPr>
          <a:xfrm>
            <a:off x="3947871" y="2627693"/>
            <a:ext cx="469900" cy="1765286"/>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Arrow Connector 49">
            <a:extLst>
              <a:ext uri="{FF2B5EF4-FFF2-40B4-BE49-F238E27FC236}">
                <a16:creationId xmlns:a16="http://schemas.microsoft.com/office/drawing/2014/main" id="{01C0BE62-EBBF-A7A3-B262-5B4459EF69DE}"/>
              </a:ext>
            </a:extLst>
          </p:cNvPr>
          <p:cNvCxnSpPr>
            <a:cxnSpLocks/>
          </p:cNvCxnSpPr>
          <p:nvPr/>
        </p:nvCxnSpPr>
        <p:spPr>
          <a:xfrm>
            <a:off x="4232654" y="1940129"/>
            <a:ext cx="44666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2B4486D-42FD-FE11-74C9-C43FE262E798}"/>
              </a:ext>
            </a:extLst>
          </p:cNvPr>
          <p:cNvCxnSpPr>
            <a:cxnSpLocks/>
          </p:cNvCxnSpPr>
          <p:nvPr/>
        </p:nvCxnSpPr>
        <p:spPr>
          <a:xfrm>
            <a:off x="4835002" y="2464004"/>
            <a:ext cx="44666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3591B3E-AE88-3769-D2F6-4E506B8ED325}"/>
              </a:ext>
            </a:extLst>
          </p:cNvPr>
          <p:cNvCxnSpPr>
            <a:cxnSpLocks/>
          </p:cNvCxnSpPr>
          <p:nvPr/>
        </p:nvCxnSpPr>
        <p:spPr>
          <a:xfrm>
            <a:off x="3229644" y="2419914"/>
            <a:ext cx="44666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D595FCD-A87B-9CC2-D269-E4C4892A1F04}"/>
              </a:ext>
            </a:extLst>
          </p:cNvPr>
          <p:cNvSpPr txBox="1"/>
          <p:nvPr/>
        </p:nvSpPr>
        <p:spPr>
          <a:xfrm>
            <a:off x="4181476" y="1504409"/>
            <a:ext cx="678391" cy="246221"/>
          </a:xfrm>
          <a:prstGeom prst="rect">
            <a:avLst/>
          </a:prstGeom>
          <a:noFill/>
        </p:spPr>
        <p:txBody>
          <a:bodyPr wrap="none" rtlCol="0">
            <a:spAutoFit/>
          </a:bodyPr>
          <a:lstStyle/>
          <a:p>
            <a:r>
              <a:rPr lang="en-GB" sz="1000" dirty="0">
                <a:latin typeface="Arial" panose="020B0604020202020204" pitchFamily="34" charset="0"/>
                <a:cs typeface="Arial" panose="020B0604020202020204" pitchFamily="34" charset="0"/>
              </a:rPr>
              <a:t>1,000 bp</a:t>
            </a:r>
          </a:p>
        </p:txBody>
      </p:sp>
      <p:sp>
        <p:nvSpPr>
          <p:cNvPr id="55" name="TextBox 54">
            <a:extLst>
              <a:ext uri="{FF2B5EF4-FFF2-40B4-BE49-F238E27FC236}">
                <a16:creationId xmlns:a16="http://schemas.microsoft.com/office/drawing/2014/main" id="{089F3ABA-B0A1-79D8-92BE-0C8A185BEF86}"/>
              </a:ext>
            </a:extLst>
          </p:cNvPr>
          <p:cNvSpPr txBox="1"/>
          <p:nvPr/>
        </p:nvSpPr>
        <p:spPr>
          <a:xfrm>
            <a:off x="3210377" y="1941875"/>
            <a:ext cx="572593" cy="246221"/>
          </a:xfrm>
          <a:prstGeom prst="rect">
            <a:avLst/>
          </a:prstGeom>
          <a:noFill/>
        </p:spPr>
        <p:txBody>
          <a:bodyPr wrap="none" rtlCol="0">
            <a:spAutoFit/>
          </a:bodyPr>
          <a:lstStyle/>
          <a:p>
            <a:r>
              <a:rPr lang="en-GB" sz="1000" dirty="0">
                <a:latin typeface="Arial" panose="020B0604020202020204" pitchFamily="34" charset="0"/>
                <a:cs typeface="Arial" panose="020B0604020202020204" pitchFamily="34" charset="0"/>
              </a:rPr>
              <a:t>300 bp</a:t>
            </a:r>
          </a:p>
        </p:txBody>
      </p:sp>
      <p:sp>
        <p:nvSpPr>
          <p:cNvPr id="56" name="TextBox 55">
            <a:extLst>
              <a:ext uri="{FF2B5EF4-FFF2-40B4-BE49-F238E27FC236}">
                <a16:creationId xmlns:a16="http://schemas.microsoft.com/office/drawing/2014/main" id="{CA7E3329-8C79-E2F1-1FAC-C8A97309F3A8}"/>
              </a:ext>
            </a:extLst>
          </p:cNvPr>
          <p:cNvSpPr txBox="1"/>
          <p:nvPr/>
        </p:nvSpPr>
        <p:spPr>
          <a:xfrm>
            <a:off x="4814706" y="2017562"/>
            <a:ext cx="572593" cy="246221"/>
          </a:xfrm>
          <a:prstGeom prst="rect">
            <a:avLst/>
          </a:prstGeom>
          <a:noFill/>
        </p:spPr>
        <p:txBody>
          <a:bodyPr wrap="none" rtlCol="0">
            <a:spAutoFit/>
          </a:bodyPr>
          <a:lstStyle/>
          <a:p>
            <a:r>
              <a:rPr lang="en-GB" sz="1000" dirty="0">
                <a:latin typeface="Arial" panose="020B0604020202020204" pitchFamily="34" charset="0"/>
                <a:cs typeface="Arial" panose="020B0604020202020204" pitchFamily="34" charset="0"/>
              </a:rPr>
              <a:t>100 bp</a:t>
            </a:r>
          </a:p>
        </p:txBody>
      </p:sp>
      <p:pic>
        <p:nvPicPr>
          <p:cNvPr id="57" name="Picture 56">
            <a:extLst>
              <a:ext uri="{FF2B5EF4-FFF2-40B4-BE49-F238E27FC236}">
                <a16:creationId xmlns:a16="http://schemas.microsoft.com/office/drawing/2014/main" id="{80A7B017-009E-9821-CE05-E6B3FB86F9CA}"/>
              </a:ext>
            </a:extLst>
          </p:cNvPr>
          <p:cNvPicPr>
            <a:picLocks noChangeAspect="1"/>
          </p:cNvPicPr>
          <p:nvPr/>
        </p:nvPicPr>
        <p:blipFill rotWithShape="1">
          <a:blip r:embed="rId2"/>
          <a:srcRect l="55481" t="31002" r="39740" b="56706"/>
          <a:stretch/>
        </p:blipFill>
        <p:spPr>
          <a:xfrm>
            <a:off x="3043433" y="2914952"/>
            <a:ext cx="904438" cy="872346"/>
          </a:xfrm>
          <a:prstGeom prst="rect">
            <a:avLst/>
          </a:prstGeom>
        </p:spPr>
      </p:pic>
      <p:pic>
        <p:nvPicPr>
          <p:cNvPr id="58" name="Picture 57">
            <a:extLst>
              <a:ext uri="{FF2B5EF4-FFF2-40B4-BE49-F238E27FC236}">
                <a16:creationId xmlns:a16="http://schemas.microsoft.com/office/drawing/2014/main" id="{FB54EC71-F933-5047-657C-0AB8B05B7F74}"/>
              </a:ext>
            </a:extLst>
          </p:cNvPr>
          <p:cNvPicPr>
            <a:picLocks noChangeAspect="1"/>
          </p:cNvPicPr>
          <p:nvPr/>
        </p:nvPicPr>
        <p:blipFill rotWithShape="1">
          <a:blip r:embed="rId2"/>
          <a:srcRect l="64906" t="31002" r="30440" b="58240"/>
          <a:stretch/>
        </p:blipFill>
        <p:spPr>
          <a:xfrm>
            <a:off x="8292949" y="3021084"/>
            <a:ext cx="703878" cy="610142"/>
          </a:xfrm>
          <a:prstGeom prst="rect">
            <a:avLst/>
          </a:prstGeom>
        </p:spPr>
      </p:pic>
      <p:pic>
        <p:nvPicPr>
          <p:cNvPr id="59" name="Picture 58">
            <a:extLst>
              <a:ext uri="{FF2B5EF4-FFF2-40B4-BE49-F238E27FC236}">
                <a16:creationId xmlns:a16="http://schemas.microsoft.com/office/drawing/2014/main" id="{3044E150-D446-5684-1C05-6891494CBC80}"/>
              </a:ext>
            </a:extLst>
          </p:cNvPr>
          <p:cNvPicPr>
            <a:picLocks noChangeAspect="1"/>
          </p:cNvPicPr>
          <p:nvPr/>
        </p:nvPicPr>
        <p:blipFill rotWithShape="1">
          <a:blip r:embed="rId2"/>
          <a:srcRect l="73561" t="32536" r="21997" b="56706"/>
          <a:stretch/>
        </p:blipFill>
        <p:spPr>
          <a:xfrm>
            <a:off x="6773895" y="3011779"/>
            <a:ext cx="682129" cy="619446"/>
          </a:xfrm>
          <a:prstGeom prst="rect">
            <a:avLst/>
          </a:prstGeom>
        </p:spPr>
      </p:pic>
    </p:spTree>
    <p:extLst>
      <p:ext uri="{BB962C8B-B14F-4D97-AF65-F5344CB8AC3E}">
        <p14:creationId xmlns:p14="http://schemas.microsoft.com/office/powerpoint/2010/main" val="2993098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0595CC6-9735-B485-CEE6-1F08A95B58A5}"/>
              </a:ext>
            </a:extLst>
          </p:cNvPr>
          <p:cNvSpPr/>
          <p:nvPr/>
        </p:nvSpPr>
        <p:spPr>
          <a:xfrm>
            <a:off x="2124075" y="1666875"/>
            <a:ext cx="7728184" cy="465772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304442F-C127-DA12-A441-D6DBD41982CB}"/>
              </a:ext>
            </a:extLst>
          </p:cNvPr>
          <p:cNvSpPr txBox="1"/>
          <p:nvPr/>
        </p:nvSpPr>
        <p:spPr>
          <a:xfrm>
            <a:off x="0" y="6642556"/>
            <a:ext cx="6032421" cy="215444"/>
          </a:xfrm>
          <a:prstGeom prst="rect">
            <a:avLst/>
          </a:prstGeom>
          <a:noFill/>
        </p:spPr>
        <p:txBody>
          <a:bodyPr wrap="none" rtlCol="0">
            <a:spAutoFit/>
          </a:bodyPr>
          <a:lstStyle/>
          <a:p>
            <a:r>
              <a:rPr lang="en-GB" sz="800" b="0" i="0" dirty="0">
                <a:solidFill>
                  <a:srgbClr val="FFF2CC"/>
                </a:solidFill>
                <a:effectLst/>
              </a:rPr>
              <a:t>© Adapted from Galaxy Training Network, Cormier, Leroi et al., 2023, licensed under </a:t>
            </a:r>
            <a:r>
              <a:rPr lang="en-GB" sz="800" b="0" i="0" u="none" strike="noStrike" dirty="0">
                <a:solidFill>
                  <a:srgbClr val="FFF2CC"/>
                </a:solidFill>
                <a:effectLst/>
                <a:hlinkClick r:id="rId2">
                  <a:extLst>
                    <a:ext uri="{A12FA001-AC4F-418D-AE19-62706E023703}">
                      <ahyp:hlinkClr xmlns:ahyp="http://schemas.microsoft.com/office/drawing/2018/hyperlinkcolor" val="tx"/>
                    </a:ext>
                  </a:extLst>
                </a:hlinkClick>
              </a:rPr>
              <a:t>Creative Commons Attribution 4.0 International License</a:t>
            </a:r>
            <a:endParaRPr lang="en-GB" sz="800" dirty="0">
              <a:solidFill>
                <a:srgbClr val="FFF2CC"/>
              </a:solidFill>
            </a:endParaRPr>
          </a:p>
        </p:txBody>
      </p:sp>
      <p:pic>
        <p:nvPicPr>
          <p:cNvPr id="35" name="Picture 34">
            <a:extLst>
              <a:ext uri="{FF2B5EF4-FFF2-40B4-BE49-F238E27FC236}">
                <a16:creationId xmlns:a16="http://schemas.microsoft.com/office/drawing/2014/main" id="{D58D73D9-F2A6-22B2-2C2E-0653187CD7D0}"/>
              </a:ext>
            </a:extLst>
          </p:cNvPr>
          <p:cNvPicPr>
            <a:picLocks noChangeAspect="1"/>
          </p:cNvPicPr>
          <p:nvPr/>
        </p:nvPicPr>
        <p:blipFill rotWithShape="1">
          <a:blip r:embed="rId3"/>
          <a:srcRect l="59520" t="42870" r="25602" b="51979"/>
          <a:stretch/>
        </p:blipFill>
        <p:spPr>
          <a:xfrm>
            <a:off x="3393798" y="1754079"/>
            <a:ext cx="4927317" cy="639720"/>
          </a:xfrm>
          <a:prstGeom prst="rect">
            <a:avLst/>
          </a:prstGeom>
        </p:spPr>
      </p:pic>
      <p:sp>
        <p:nvSpPr>
          <p:cNvPr id="50" name="TextBox 49">
            <a:extLst>
              <a:ext uri="{FF2B5EF4-FFF2-40B4-BE49-F238E27FC236}">
                <a16:creationId xmlns:a16="http://schemas.microsoft.com/office/drawing/2014/main" id="{96B9D4B9-AB4F-9922-BC14-E14F1E258637}"/>
              </a:ext>
            </a:extLst>
          </p:cNvPr>
          <p:cNvSpPr txBox="1"/>
          <p:nvPr/>
        </p:nvSpPr>
        <p:spPr>
          <a:xfrm>
            <a:off x="2292115" y="506307"/>
            <a:ext cx="7512519" cy="954107"/>
          </a:xfrm>
          <a:prstGeom prst="rect">
            <a:avLst/>
          </a:prstGeom>
          <a:noFill/>
        </p:spPr>
        <p:txBody>
          <a:bodyPr wrap="square" rtlCol="0">
            <a:spAutoFit/>
          </a:bodyPr>
          <a:lstStyle/>
          <a:p>
            <a:r>
              <a:rPr lang="en-GB" sz="2800" dirty="0">
                <a:solidFill>
                  <a:schemeClr val="accent2"/>
                </a:solidFill>
                <a:latin typeface="Arial Nova Light" panose="020B0304020202020204" pitchFamily="34" charset="0"/>
              </a:rPr>
              <a:t>Reads longer than the repeat </a:t>
            </a:r>
            <a:r>
              <a:rPr lang="en-GB" sz="2800" dirty="0">
                <a:solidFill>
                  <a:srgbClr val="FFF2CC"/>
                </a:solidFill>
                <a:latin typeface="Arial Nova Light" panose="020B0304020202020204" pitchFamily="34" charset="0"/>
              </a:rPr>
              <a:t>can help solving assemblies of complex regions</a:t>
            </a:r>
          </a:p>
        </p:txBody>
      </p:sp>
      <p:pic>
        <p:nvPicPr>
          <p:cNvPr id="12" name="Picture 11">
            <a:extLst>
              <a:ext uri="{FF2B5EF4-FFF2-40B4-BE49-F238E27FC236}">
                <a16:creationId xmlns:a16="http://schemas.microsoft.com/office/drawing/2014/main" id="{531865D8-4AB1-3E34-C457-29FFA4E1995E}"/>
              </a:ext>
            </a:extLst>
          </p:cNvPr>
          <p:cNvPicPr>
            <a:picLocks noChangeAspect="1"/>
          </p:cNvPicPr>
          <p:nvPr/>
        </p:nvPicPr>
        <p:blipFill rotWithShape="1">
          <a:blip r:embed="rId4"/>
          <a:srcRect l="31515" t="57608" r="27992" b="21871"/>
          <a:stretch/>
        </p:blipFill>
        <p:spPr>
          <a:xfrm>
            <a:off x="4275973" y="2580286"/>
            <a:ext cx="3334574" cy="950584"/>
          </a:xfrm>
          <a:prstGeom prst="rect">
            <a:avLst/>
          </a:prstGeom>
        </p:spPr>
      </p:pic>
    </p:spTree>
    <p:extLst>
      <p:ext uri="{BB962C8B-B14F-4D97-AF65-F5344CB8AC3E}">
        <p14:creationId xmlns:p14="http://schemas.microsoft.com/office/powerpoint/2010/main" val="3993020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0595CC6-9735-B485-CEE6-1F08A95B58A5}"/>
              </a:ext>
            </a:extLst>
          </p:cNvPr>
          <p:cNvSpPr/>
          <p:nvPr/>
        </p:nvSpPr>
        <p:spPr>
          <a:xfrm>
            <a:off x="2124075" y="1671342"/>
            <a:ext cx="7728184" cy="465772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304442F-C127-DA12-A441-D6DBD41982CB}"/>
              </a:ext>
            </a:extLst>
          </p:cNvPr>
          <p:cNvSpPr txBox="1"/>
          <p:nvPr/>
        </p:nvSpPr>
        <p:spPr>
          <a:xfrm>
            <a:off x="0" y="6642556"/>
            <a:ext cx="6032421" cy="215444"/>
          </a:xfrm>
          <a:prstGeom prst="rect">
            <a:avLst/>
          </a:prstGeom>
          <a:noFill/>
        </p:spPr>
        <p:txBody>
          <a:bodyPr wrap="none" rtlCol="0">
            <a:spAutoFit/>
          </a:bodyPr>
          <a:lstStyle/>
          <a:p>
            <a:r>
              <a:rPr lang="en-GB" sz="800" b="0" i="0" dirty="0">
                <a:solidFill>
                  <a:srgbClr val="FFF2CC"/>
                </a:solidFill>
                <a:effectLst/>
              </a:rPr>
              <a:t>© Adapted from Galaxy Training Network, Cormier, Leroi et al., 2023, licensed under </a:t>
            </a:r>
            <a:r>
              <a:rPr lang="en-GB" sz="800" b="0" i="0" u="none" strike="noStrike" dirty="0">
                <a:solidFill>
                  <a:srgbClr val="FFF2CC"/>
                </a:solidFill>
                <a:effectLst/>
                <a:hlinkClick r:id="rId2">
                  <a:extLst>
                    <a:ext uri="{A12FA001-AC4F-418D-AE19-62706E023703}">
                      <ahyp:hlinkClr xmlns:ahyp="http://schemas.microsoft.com/office/drawing/2018/hyperlinkcolor" val="tx"/>
                    </a:ext>
                  </a:extLst>
                </a:hlinkClick>
              </a:rPr>
              <a:t>Creative Commons Attribution 4.0 International License</a:t>
            </a:r>
            <a:endParaRPr lang="en-GB" sz="800" dirty="0">
              <a:solidFill>
                <a:srgbClr val="FFF2CC"/>
              </a:solidFill>
            </a:endParaRPr>
          </a:p>
        </p:txBody>
      </p:sp>
      <p:pic>
        <p:nvPicPr>
          <p:cNvPr id="35" name="Picture 34">
            <a:extLst>
              <a:ext uri="{FF2B5EF4-FFF2-40B4-BE49-F238E27FC236}">
                <a16:creationId xmlns:a16="http://schemas.microsoft.com/office/drawing/2014/main" id="{D58D73D9-F2A6-22B2-2C2E-0653187CD7D0}"/>
              </a:ext>
            </a:extLst>
          </p:cNvPr>
          <p:cNvPicPr>
            <a:picLocks noChangeAspect="1"/>
          </p:cNvPicPr>
          <p:nvPr/>
        </p:nvPicPr>
        <p:blipFill rotWithShape="1">
          <a:blip r:embed="rId3"/>
          <a:srcRect l="59520" t="42870" r="25602" b="51979"/>
          <a:stretch/>
        </p:blipFill>
        <p:spPr>
          <a:xfrm>
            <a:off x="3393798" y="1754079"/>
            <a:ext cx="4927317" cy="639720"/>
          </a:xfrm>
          <a:prstGeom prst="rect">
            <a:avLst/>
          </a:prstGeom>
        </p:spPr>
      </p:pic>
      <p:cxnSp>
        <p:nvCxnSpPr>
          <p:cNvPr id="4" name="Straight Connector 3">
            <a:extLst>
              <a:ext uri="{FF2B5EF4-FFF2-40B4-BE49-F238E27FC236}">
                <a16:creationId xmlns:a16="http://schemas.microsoft.com/office/drawing/2014/main" id="{0B114378-AB4F-B593-BE26-BA2ED265EDF0}"/>
              </a:ext>
            </a:extLst>
          </p:cNvPr>
          <p:cNvCxnSpPr>
            <a:cxnSpLocks/>
          </p:cNvCxnSpPr>
          <p:nvPr/>
        </p:nvCxnSpPr>
        <p:spPr>
          <a:xfrm>
            <a:off x="3693476" y="4733101"/>
            <a:ext cx="14421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1A93E7-7494-8A88-8495-C4B304E6721D}"/>
              </a:ext>
            </a:extLst>
          </p:cNvPr>
          <p:cNvCxnSpPr>
            <a:cxnSpLocks/>
          </p:cNvCxnSpPr>
          <p:nvPr/>
        </p:nvCxnSpPr>
        <p:spPr>
          <a:xfrm>
            <a:off x="4981575" y="4866451"/>
            <a:ext cx="17145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BEA3F6-9FA6-4AFF-5FCE-8337CF1894B5}"/>
              </a:ext>
            </a:extLst>
          </p:cNvPr>
          <p:cNvCxnSpPr>
            <a:cxnSpLocks/>
          </p:cNvCxnSpPr>
          <p:nvPr/>
        </p:nvCxnSpPr>
        <p:spPr>
          <a:xfrm>
            <a:off x="6500366" y="5026527"/>
            <a:ext cx="173875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67EBAF-0B1E-A120-5657-EE378BBD86D5}"/>
              </a:ext>
            </a:extLst>
          </p:cNvPr>
          <p:cNvCxnSpPr>
            <a:cxnSpLocks/>
          </p:cNvCxnSpPr>
          <p:nvPr/>
        </p:nvCxnSpPr>
        <p:spPr>
          <a:xfrm>
            <a:off x="3616139" y="5793483"/>
            <a:ext cx="501327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6B9D4B9-AB4F-9922-BC14-E14F1E258637}"/>
              </a:ext>
            </a:extLst>
          </p:cNvPr>
          <p:cNvSpPr txBox="1"/>
          <p:nvPr/>
        </p:nvSpPr>
        <p:spPr>
          <a:xfrm>
            <a:off x="2292115" y="506307"/>
            <a:ext cx="7512519" cy="954107"/>
          </a:xfrm>
          <a:prstGeom prst="rect">
            <a:avLst/>
          </a:prstGeom>
          <a:noFill/>
        </p:spPr>
        <p:txBody>
          <a:bodyPr wrap="square" rtlCol="0">
            <a:spAutoFit/>
          </a:bodyPr>
          <a:lstStyle/>
          <a:p>
            <a:r>
              <a:rPr lang="en-GB" sz="2800" dirty="0">
                <a:solidFill>
                  <a:schemeClr val="accent2"/>
                </a:solidFill>
                <a:latin typeface="Arial Nova Light" panose="020B0304020202020204" pitchFamily="34" charset="0"/>
              </a:rPr>
              <a:t>Reads longer than the repeat </a:t>
            </a:r>
            <a:r>
              <a:rPr lang="en-GB" sz="2800" dirty="0">
                <a:solidFill>
                  <a:srgbClr val="FFF2CC"/>
                </a:solidFill>
                <a:latin typeface="Arial Nova Light" panose="020B0304020202020204" pitchFamily="34" charset="0"/>
              </a:rPr>
              <a:t>can help solving assemblies of complex regions</a:t>
            </a:r>
          </a:p>
        </p:txBody>
      </p:sp>
      <p:cxnSp>
        <p:nvCxnSpPr>
          <p:cNvPr id="107" name="Straight Connector 106">
            <a:extLst>
              <a:ext uri="{FF2B5EF4-FFF2-40B4-BE49-F238E27FC236}">
                <a16:creationId xmlns:a16="http://schemas.microsoft.com/office/drawing/2014/main" id="{4FD9D0B8-0970-56E6-B5D3-7290BD1163F8}"/>
              </a:ext>
            </a:extLst>
          </p:cNvPr>
          <p:cNvCxnSpPr>
            <a:cxnSpLocks/>
          </p:cNvCxnSpPr>
          <p:nvPr/>
        </p:nvCxnSpPr>
        <p:spPr>
          <a:xfrm flipV="1">
            <a:off x="4175865" y="5788934"/>
            <a:ext cx="723164" cy="454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5A91504-883C-A4F1-13D7-E07E4A2A0D16}"/>
              </a:ext>
            </a:extLst>
          </p:cNvPr>
          <p:cNvCxnSpPr>
            <a:cxnSpLocks/>
          </p:cNvCxnSpPr>
          <p:nvPr/>
        </p:nvCxnSpPr>
        <p:spPr>
          <a:xfrm flipV="1">
            <a:off x="6969514" y="5793321"/>
            <a:ext cx="723164" cy="454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5CEF915-73ED-4AE5-0B21-4FA97C1AF96F}"/>
              </a:ext>
            </a:extLst>
          </p:cNvPr>
          <p:cNvCxnSpPr>
            <a:cxnSpLocks/>
          </p:cNvCxnSpPr>
          <p:nvPr/>
        </p:nvCxnSpPr>
        <p:spPr>
          <a:xfrm>
            <a:off x="4277916" y="4729851"/>
            <a:ext cx="58458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DA44988-0E07-0B13-9C29-F0B528D035DD}"/>
              </a:ext>
            </a:extLst>
          </p:cNvPr>
          <p:cNvCxnSpPr>
            <a:cxnSpLocks/>
          </p:cNvCxnSpPr>
          <p:nvPr/>
        </p:nvCxnSpPr>
        <p:spPr>
          <a:xfrm>
            <a:off x="7018126" y="5025545"/>
            <a:ext cx="592421" cy="98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79" name="Picture 178">
            <a:extLst>
              <a:ext uri="{FF2B5EF4-FFF2-40B4-BE49-F238E27FC236}">
                <a16:creationId xmlns:a16="http://schemas.microsoft.com/office/drawing/2014/main" id="{21D3C8AF-9B51-12FA-108A-93E040AF72A3}"/>
              </a:ext>
            </a:extLst>
          </p:cNvPr>
          <p:cNvPicPr>
            <a:picLocks noChangeAspect="1"/>
          </p:cNvPicPr>
          <p:nvPr/>
        </p:nvPicPr>
        <p:blipFill rotWithShape="1">
          <a:blip r:embed="rId3"/>
          <a:srcRect l="66533" t="48236" r="32120" b="47936"/>
          <a:stretch/>
        </p:blipFill>
        <p:spPr>
          <a:xfrm>
            <a:off x="5765118" y="5184673"/>
            <a:ext cx="446098" cy="475392"/>
          </a:xfrm>
          <a:prstGeom prst="rect">
            <a:avLst/>
          </a:prstGeom>
        </p:spPr>
      </p:pic>
      <p:pic>
        <p:nvPicPr>
          <p:cNvPr id="12" name="Picture 11">
            <a:extLst>
              <a:ext uri="{FF2B5EF4-FFF2-40B4-BE49-F238E27FC236}">
                <a16:creationId xmlns:a16="http://schemas.microsoft.com/office/drawing/2014/main" id="{531865D8-4AB1-3E34-C457-29FFA4E1995E}"/>
              </a:ext>
            </a:extLst>
          </p:cNvPr>
          <p:cNvPicPr>
            <a:picLocks noChangeAspect="1"/>
          </p:cNvPicPr>
          <p:nvPr/>
        </p:nvPicPr>
        <p:blipFill rotWithShape="1">
          <a:blip r:embed="rId4"/>
          <a:srcRect l="31515" t="57608" r="27992" b="21871"/>
          <a:stretch/>
        </p:blipFill>
        <p:spPr>
          <a:xfrm>
            <a:off x="4275973" y="2580286"/>
            <a:ext cx="3334574" cy="950584"/>
          </a:xfrm>
          <a:prstGeom prst="rect">
            <a:avLst/>
          </a:prstGeom>
        </p:spPr>
      </p:pic>
      <p:pic>
        <p:nvPicPr>
          <p:cNvPr id="13" name="Picture 12">
            <a:extLst>
              <a:ext uri="{FF2B5EF4-FFF2-40B4-BE49-F238E27FC236}">
                <a16:creationId xmlns:a16="http://schemas.microsoft.com/office/drawing/2014/main" id="{AA51D52E-680D-F054-F6F2-EE75F0836D7D}"/>
              </a:ext>
            </a:extLst>
          </p:cNvPr>
          <p:cNvPicPr>
            <a:picLocks noChangeAspect="1"/>
          </p:cNvPicPr>
          <p:nvPr/>
        </p:nvPicPr>
        <p:blipFill rotWithShape="1">
          <a:blip r:embed="rId3"/>
          <a:srcRect l="59520" t="42870" r="25602" b="51979"/>
          <a:stretch/>
        </p:blipFill>
        <p:spPr>
          <a:xfrm>
            <a:off x="3429112" y="3985792"/>
            <a:ext cx="4927317" cy="639720"/>
          </a:xfrm>
          <a:prstGeom prst="rect">
            <a:avLst/>
          </a:prstGeom>
        </p:spPr>
      </p:pic>
    </p:spTree>
    <p:extLst>
      <p:ext uri="{BB962C8B-B14F-4D97-AF65-F5344CB8AC3E}">
        <p14:creationId xmlns:p14="http://schemas.microsoft.com/office/powerpoint/2010/main" val="1668396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B36"/>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7E28884-5691-A823-3027-CDE42D1A93DB}"/>
              </a:ext>
            </a:extLst>
          </p:cNvPr>
          <p:cNvSpPr/>
          <p:nvPr/>
        </p:nvSpPr>
        <p:spPr>
          <a:xfrm>
            <a:off x="1495426" y="1476375"/>
            <a:ext cx="9144000" cy="486727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304442F-C127-DA12-A441-D6DBD41982CB}"/>
              </a:ext>
            </a:extLst>
          </p:cNvPr>
          <p:cNvSpPr txBox="1"/>
          <p:nvPr/>
        </p:nvSpPr>
        <p:spPr>
          <a:xfrm>
            <a:off x="0" y="6642556"/>
            <a:ext cx="6032421" cy="215444"/>
          </a:xfrm>
          <a:prstGeom prst="rect">
            <a:avLst/>
          </a:prstGeom>
          <a:noFill/>
        </p:spPr>
        <p:txBody>
          <a:bodyPr wrap="none" rtlCol="0">
            <a:spAutoFit/>
          </a:bodyPr>
          <a:lstStyle/>
          <a:p>
            <a:r>
              <a:rPr lang="en-GB" sz="800" b="0" i="0" dirty="0">
                <a:solidFill>
                  <a:srgbClr val="FFF2CC"/>
                </a:solidFill>
                <a:effectLst/>
              </a:rPr>
              <a:t>© Adapted from Galaxy Training Network, Cormier, Leroi et al., 2023, licensed under </a:t>
            </a:r>
            <a:r>
              <a:rPr lang="en-GB" sz="800" b="0" i="0" u="none" strike="noStrike" dirty="0">
                <a:solidFill>
                  <a:srgbClr val="FFF2CC"/>
                </a:solidFill>
                <a:effectLst/>
                <a:hlinkClick r:id="rId2">
                  <a:extLst>
                    <a:ext uri="{A12FA001-AC4F-418D-AE19-62706E023703}">
                      <ahyp:hlinkClr xmlns:ahyp="http://schemas.microsoft.com/office/drawing/2018/hyperlinkcolor" val="tx"/>
                    </a:ext>
                  </a:extLst>
                </a:hlinkClick>
              </a:rPr>
              <a:t>Creative Commons Attribution 4.0 International License</a:t>
            </a:r>
            <a:endParaRPr lang="en-GB" sz="800" dirty="0">
              <a:solidFill>
                <a:srgbClr val="FFF2CC"/>
              </a:solidFill>
            </a:endParaRPr>
          </a:p>
        </p:txBody>
      </p:sp>
      <p:sp>
        <p:nvSpPr>
          <p:cNvPr id="51" name="TextBox 50">
            <a:extLst>
              <a:ext uri="{FF2B5EF4-FFF2-40B4-BE49-F238E27FC236}">
                <a16:creationId xmlns:a16="http://schemas.microsoft.com/office/drawing/2014/main" id="{B5DFA76D-37AA-EAF2-8E2E-64FD33904CA9}"/>
              </a:ext>
            </a:extLst>
          </p:cNvPr>
          <p:cNvSpPr txBox="1"/>
          <p:nvPr/>
        </p:nvSpPr>
        <p:spPr>
          <a:xfrm>
            <a:off x="2144151" y="382312"/>
            <a:ext cx="6816799" cy="954107"/>
          </a:xfrm>
          <a:prstGeom prst="rect">
            <a:avLst/>
          </a:prstGeom>
          <a:noFill/>
        </p:spPr>
        <p:txBody>
          <a:bodyPr wrap="square" rtlCol="0">
            <a:spAutoFit/>
          </a:bodyPr>
          <a:lstStyle/>
          <a:p>
            <a:r>
              <a:rPr lang="en-GB" sz="2800" dirty="0">
                <a:solidFill>
                  <a:schemeClr val="accent2"/>
                </a:solidFill>
                <a:latin typeface="Arial Nova Light" panose="020B0304020202020204" pitchFamily="34" charset="0"/>
              </a:rPr>
              <a:t>Paired-end sequencing </a:t>
            </a:r>
            <a:r>
              <a:rPr lang="en-GB" sz="2800" dirty="0">
                <a:solidFill>
                  <a:srgbClr val="FFF2CC"/>
                </a:solidFill>
                <a:latin typeface="Arial Nova Light" panose="020B0304020202020204" pitchFamily="34" charset="0"/>
              </a:rPr>
              <a:t>can help solving assemblies of complex regions</a:t>
            </a:r>
          </a:p>
        </p:txBody>
      </p:sp>
      <p:cxnSp>
        <p:nvCxnSpPr>
          <p:cNvPr id="53" name="Straight Connector 52">
            <a:extLst>
              <a:ext uri="{FF2B5EF4-FFF2-40B4-BE49-F238E27FC236}">
                <a16:creationId xmlns:a16="http://schemas.microsoft.com/office/drawing/2014/main" id="{18B18D0B-5161-E91C-0865-43C778CA9DB2}"/>
              </a:ext>
            </a:extLst>
          </p:cNvPr>
          <p:cNvCxnSpPr>
            <a:cxnSpLocks/>
          </p:cNvCxnSpPr>
          <p:nvPr/>
        </p:nvCxnSpPr>
        <p:spPr>
          <a:xfrm>
            <a:off x="7733943" y="2617108"/>
            <a:ext cx="225643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DBB73FA-95BE-F212-12C1-54557F560D38}"/>
              </a:ext>
            </a:extLst>
          </p:cNvPr>
          <p:cNvCxnSpPr>
            <a:cxnSpLocks/>
          </p:cNvCxnSpPr>
          <p:nvPr/>
        </p:nvCxnSpPr>
        <p:spPr>
          <a:xfrm>
            <a:off x="7747591" y="2999414"/>
            <a:ext cx="882934" cy="294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88A26B2-6678-4395-90A9-ABF48872C106}"/>
              </a:ext>
            </a:extLst>
          </p:cNvPr>
          <p:cNvCxnSpPr>
            <a:cxnSpLocks/>
          </p:cNvCxnSpPr>
          <p:nvPr/>
        </p:nvCxnSpPr>
        <p:spPr>
          <a:xfrm flipH="1">
            <a:off x="9107817" y="3002361"/>
            <a:ext cx="882556"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8625FA4-F75B-C170-2E0C-0CCAD0348FB7}"/>
              </a:ext>
            </a:extLst>
          </p:cNvPr>
          <p:cNvSpPr txBox="1"/>
          <p:nvPr/>
        </p:nvSpPr>
        <p:spPr>
          <a:xfrm>
            <a:off x="7669319" y="2976990"/>
            <a:ext cx="1034183" cy="646331"/>
          </a:xfrm>
          <a:prstGeom prst="rect">
            <a:avLst/>
          </a:prstGeom>
          <a:noFill/>
        </p:spPr>
        <p:txBody>
          <a:bodyPr wrap="square" rtlCol="0">
            <a:spAutoFit/>
          </a:bodyPr>
          <a:lstStyle/>
          <a:p>
            <a:r>
              <a:rPr lang="en-GB" sz="1200" b="1" dirty="0">
                <a:solidFill>
                  <a:schemeClr val="tx1">
                    <a:lumMod val="50000"/>
                    <a:lumOff val="50000"/>
                  </a:schemeClr>
                </a:solidFill>
              </a:rPr>
              <a:t>read 1</a:t>
            </a:r>
          </a:p>
          <a:p>
            <a:r>
              <a:rPr lang="en-GB" sz="1200" b="1" dirty="0">
                <a:solidFill>
                  <a:schemeClr val="tx1">
                    <a:lumMod val="50000"/>
                    <a:lumOff val="50000"/>
                  </a:schemeClr>
                </a:solidFill>
              </a:rPr>
              <a:t>forward read</a:t>
            </a:r>
          </a:p>
          <a:p>
            <a:r>
              <a:rPr lang="en-GB" sz="1200" b="1" dirty="0">
                <a:solidFill>
                  <a:schemeClr val="tx1">
                    <a:lumMod val="50000"/>
                    <a:lumOff val="50000"/>
                  </a:schemeClr>
                </a:solidFill>
              </a:rPr>
              <a:t>150 bp</a:t>
            </a:r>
          </a:p>
        </p:txBody>
      </p:sp>
      <p:sp>
        <p:nvSpPr>
          <p:cNvPr id="64" name="TextBox 63">
            <a:extLst>
              <a:ext uri="{FF2B5EF4-FFF2-40B4-BE49-F238E27FC236}">
                <a16:creationId xmlns:a16="http://schemas.microsoft.com/office/drawing/2014/main" id="{3F8398AE-7321-44F8-759F-42FFF661E56D}"/>
              </a:ext>
            </a:extLst>
          </p:cNvPr>
          <p:cNvSpPr txBox="1"/>
          <p:nvPr/>
        </p:nvSpPr>
        <p:spPr>
          <a:xfrm>
            <a:off x="9032002" y="2971272"/>
            <a:ext cx="1034183" cy="646331"/>
          </a:xfrm>
          <a:prstGeom prst="rect">
            <a:avLst/>
          </a:prstGeom>
          <a:noFill/>
        </p:spPr>
        <p:txBody>
          <a:bodyPr wrap="square" rtlCol="0">
            <a:spAutoFit/>
          </a:bodyPr>
          <a:lstStyle/>
          <a:p>
            <a:pPr algn="r"/>
            <a:r>
              <a:rPr lang="en-GB" sz="1200" b="1" dirty="0">
                <a:solidFill>
                  <a:schemeClr val="tx1">
                    <a:lumMod val="50000"/>
                    <a:lumOff val="50000"/>
                  </a:schemeClr>
                </a:solidFill>
              </a:rPr>
              <a:t>read 2</a:t>
            </a:r>
          </a:p>
          <a:p>
            <a:pPr algn="r"/>
            <a:r>
              <a:rPr lang="en-GB" sz="1200" b="1" dirty="0">
                <a:solidFill>
                  <a:schemeClr val="tx1">
                    <a:lumMod val="50000"/>
                    <a:lumOff val="50000"/>
                  </a:schemeClr>
                </a:solidFill>
              </a:rPr>
              <a:t>reverse read</a:t>
            </a:r>
          </a:p>
          <a:p>
            <a:pPr algn="r"/>
            <a:r>
              <a:rPr lang="en-GB" sz="1200" b="1" dirty="0">
                <a:solidFill>
                  <a:schemeClr val="tx1">
                    <a:lumMod val="50000"/>
                    <a:lumOff val="50000"/>
                  </a:schemeClr>
                </a:solidFill>
              </a:rPr>
              <a:t>150 bp</a:t>
            </a:r>
          </a:p>
        </p:txBody>
      </p:sp>
      <p:cxnSp>
        <p:nvCxnSpPr>
          <p:cNvPr id="66" name="Straight Connector 65">
            <a:extLst>
              <a:ext uri="{FF2B5EF4-FFF2-40B4-BE49-F238E27FC236}">
                <a16:creationId xmlns:a16="http://schemas.microsoft.com/office/drawing/2014/main" id="{61FB2942-FDE1-B8DF-F6AD-A9E55AEB55C2}"/>
              </a:ext>
            </a:extLst>
          </p:cNvPr>
          <p:cNvCxnSpPr>
            <a:cxnSpLocks/>
          </p:cNvCxnSpPr>
          <p:nvPr/>
        </p:nvCxnSpPr>
        <p:spPr>
          <a:xfrm>
            <a:off x="8630525" y="3003963"/>
            <a:ext cx="512557"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CE84260-8D72-DED9-9CA9-52272A96A57E}"/>
              </a:ext>
            </a:extLst>
          </p:cNvPr>
          <p:cNvSpPr txBox="1"/>
          <p:nvPr/>
        </p:nvSpPr>
        <p:spPr>
          <a:xfrm>
            <a:off x="7733943" y="2317641"/>
            <a:ext cx="2454015" cy="276999"/>
          </a:xfrm>
          <a:prstGeom prst="rect">
            <a:avLst/>
          </a:prstGeom>
          <a:noFill/>
        </p:spPr>
        <p:txBody>
          <a:bodyPr wrap="square" rtlCol="0">
            <a:spAutoFit/>
          </a:bodyPr>
          <a:lstStyle/>
          <a:p>
            <a:r>
              <a:rPr lang="en-GB" sz="1200" b="1" dirty="0">
                <a:solidFill>
                  <a:schemeClr val="tx1">
                    <a:lumMod val="50000"/>
                    <a:lumOff val="50000"/>
                  </a:schemeClr>
                </a:solidFill>
              </a:rPr>
              <a:t>DNA fragment being sequenced</a:t>
            </a:r>
          </a:p>
        </p:txBody>
      </p:sp>
      <p:cxnSp>
        <p:nvCxnSpPr>
          <p:cNvPr id="82" name="Straight Arrow Connector 81">
            <a:extLst>
              <a:ext uri="{FF2B5EF4-FFF2-40B4-BE49-F238E27FC236}">
                <a16:creationId xmlns:a16="http://schemas.microsoft.com/office/drawing/2014/main" id="{FBABEAF3-ED0F-3F4E-8D0C-F44405F4CB4A}"/>
              </a:ext>
            </a:extLst>
          </p:cNvPr>
          <p:cNvCxnSpPr/>
          <p:nvPr/>
        </p:nvCxnSpPr>
        <p:spPr>
          <a:xfrm>
            <a:off x="7747591" y="2730841"/>
            <a:ext cx="224278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6701FDB-1B7A-E844-1B5F-7F090359B043}"/>
              </a:ext>
            </a:extLst>
          </p:cNvPr>
          <p:cNvSpPr txBox="1"/>
          <p:nvPr/>
        </p:nvSpPr>
        <p:spPr>
          <a:xfrm>
            <a:off x="8424176" y="2700815"/>
            <a:ext cx="925253" cy="215444"/>
          </a:xfrm>
          <a:prstGeom prst="rect">
            <a:avLst/>
          </a:prstGeom>
          <a:noFill/>
        </p:spPr>
        <p:txBody>
          <a:bodyPr wrap="none" rtlCol="0">
            <a:spAutoFit/>
          </a:bodyPr>
          <a:lstStyle/>
          <a:p>
            <a:r>
              <a:rPr lang="en-GB" sz="800" dirty="0"/>
              <a:t>500 bp in average</a:t>
            </a:r>
          </a:p>
        </p:txBody>
      </p:sp>
      <p:sp>
        <p:nvSpPr>
          <p:cNvPr id="3" name="TextBox 2">
            <a:extLst>
              <a:ext uri="{FF2B5EF4-FFF2-40B4-BE49-F238E27FC236}">
                <a16:creationId xmlns:a16="http://schemas.microsoft.com/office/drawing/2014/main" id="{269EE74F-2C9A-24AA-E311-0FF0DE8BB314}"/>
              </a:ext>
            </a:extLst>
          </p:cNvPr>
          <p:cNvSpPr txBox="1"/>
          <p:nvPr/>
        </p:nvSpPr>
        <p:spPr>
          <a:xfrm>
            <a:off x="7700191" y="2013135"/>
            <a:ext cx="2454015" cy="276999"/>
          </a:xfrm>
          <a:prstGeom prst="rect">
            <a:avLst/>
          </a:prstGeom>
          <a:noFill/>
        </p:spPr>
        <p:txBody>
          <a:bodyPr wrap="square" rtlCol="0">
            <a:spAutoFit/>
          </a:bodyPr>
          <a:lstStyle/>
          <a:p>
            <a:r>
              <a:rPr lang="en-GB" sz="1200" b="1" dirty="0">
                <a:solidFill>
                  <a:schemeClr val="accent2"/>
                </a:solidFill>
              </a:rPr>
              <a:t>Paired-end sequencing</a:t>
            </a:r>
          </a:p>
        </p:txBody>
      </p:sp>
    </p:spTree>
    <p:extLst>
      <p:ext uri="{BB962C8B-B14F-4D97-AF65-F5344CB8AC3E}">
        <p14:creationId xmlns:p14="http://schemas.microsoft.com/office/powerpoint/2010/main" val="1533932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5329</TotalTime>
  <Words>4055</Words>
  <Application>Microsoft Office PowerPoint</Application>
  <PresentationFormat>Widescreen</PresentationFormat>
  <Paragraphs>497</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Arial Nova Light</vt:lpstr>
      <vt:lpstr>Calibri</vt:lpstr>
      <vt:lpstr>Calibri Light</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Sidonie Bellot</dc:creator>
  <cp:lastModifiedBy>Sidonie Bellot</cp:lastModifiedBy>
  <cp:revision>35</cp:revision>
  <dcterms:created xsi:type="dcterms:W3CDTF">2023-09-15T16:26:14Z</dcterms:created>
  <dcterms:modified xsi:type="dcterms:W3CDTF">2024-02-28T04:26:15Z</dcterms:modified>
</cp:coreProperties>
</file>